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56" r:id="rId4"/>
    <p:sldMasterId id="2147483659" r:id="rId5"/>
    <p:sldMasterId id="2147483662" r:id="rId6"/>
    <p:sldMasterId id="2147483665" r:id="rId7"/>
    <p:sldMasterId id="2147483667" r:id="rId8"/>
    <p:sldMasterId id="2147483670" r:id="rId9"/>
    <p:sldMasterId id="2147483672" r:id="rId10"/>
    <p:sldMasterId id="2147483675" r:id="rId11"/>
    <p:sldMasterId id="2147483677" r:id="rId12"/>
    <p:sldMasterId id="2147483680" r:id="rId13"/>
    <p:sldMasterId id="2147483683" r:id="rId14"/>
    <p:sldMasterId id="2147483685" r:id="rId15"/>
    <p:sldMasterId id="2147483687" r:id="rId16"/>
    <p:sldMasterId id="2147483690" r:id="rId17"/>
    <p:sldMasterId id="2147483695" r:id="rId18"/>
    <p:sldMasterId id="2147483697" r:id="rId19"/>
  </p:sldMasterIdLst>
  <p:notesMasterIdLst>
    <p:notesMasterId r:id="rId21"/>
  </p:notesMasterIdLst>
  <p:sldIdLst>
    <p:sldId id="1833" r:id="rId20"/>
    <p:sldId id="1975" r:id="rId22"/>
    <p:sldId id="1981" r:id="rId23"/>
    <p:sldId id="3337" r:id="rId24"/>
    <p:sldId id="3338" r:id="rId25"/>
    <p:sldId id="3339" r:id="rId26"/>
    <p:sldId id="3370" r:id="rId27"/>
    <p:sldId id="3371" r:id="rId28"/>
    <p:sldId id="3372" r:id="rId29"/>
    <p:sldId id="3373" r:id="rId30"/>
    <p:sldId id="3374" r:id="rId31"/>
    <p:sldId id="1982" r:id="rId32"/>
    <p:sldId id="3348" r:id="rId33"/>
    <p:sldId id="3349" r:id="rId3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2" id="{FE9378AB-0309-408F-AB3A-DE4028599128}">
          <p14:sldIdLst>
            <p14:sldId id="1833"/>
          </p14:sldIdLst>
        </p14:section>
        <p14:section name="目录样式5" id="{73A39AD9-405C-445D-AC19-554F045D20EB}">
          <p14:sldIdLst>
            <p14:sldId id="1975"/>
            <p14:sldId id="3337"/>
            <p14:sldId id="3338"/>
            <p14:sldId id="3339"/>
            <p14:sldId id="3372"/>
            <p14:sldId id="3373"/>
            <p14:sldId id="3374"/>
            <p14:sldId id="1982"/>
            <p14:sldId id="3349"/>
            <p14:sldId id="1981"/>
            <p14:sldId id="3348"/>
            <p14:sldId id="3370"/>
            <p14:sldId id="337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panose="020B0503020204020204" pitchFamily="34" charset="-122"/>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6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panose="020B0503020204020204" pitchFamily="34" charset="-122"/>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5" Type="http://schemas.openxmlformats.org/officeDocument/2006/relationships/theme" Target="../theme/theme18.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4"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panose="020B0503020204020204" pitchFamily="34" charset="-122"/>
              <a:ea typeface="微软雅黑" panose="020B0503020204020204" pitchFamily="34"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43364" y="2559209"/>
            <a:ext cx="6206079" cy="1198880"/>
          </a:xfrm>
        </p:spPr>
        <p:txBody>
          <a:bodyPr/>
          <a:lstStyle/>
          <a:p>
            <a:r>
              <a:rPr lang="zh-CN" altLang="en-US" dirty="0"/>
              <a:t>车载自组网的通信和控制模块设计和实现</a:t>
            </a:r>
            <a:r>
              <a:rPr lang="en-US" altLang="zh-CN" dirty="0"/>
              <a:t> </a:t>
            </a:r>
            <a:r>
              <a:rPr dirty="0"/>
              <a:t>中期</a:t>
            </a:r>
            <a:r>
              <a:rPr dirty="0"/>
              <a:t>报告</a:t>
            </a:r>
            <a:endParaRPr dirty="0"/>
          </a:p>
        </p:txBody>
      </p:sp>
      <p:sp>
        <p:nvSpPr>
          <p:cNvPr id="7" name="文本占位符 6"/>
          <p:cNvSpPr>
            <a:spLocks noGrp="1"/>
          </p:cNvSpPr>
          <p:nvPr>
            <p:ph type="body" sz="quarter" idx="16"/>
          </p:nvPr>
        </p:nvSpPr>
        <p:spPr>
          <a:xfrm>
            <a:off x="5143364" y="4185815"/>
            <a:ext cx="6229674" cy="370840"/>
          </a:xfrm>
        </p:spPr>
        <p:txBody>
          <a:bodyPr/>
          <a:lstStyle/>
          <a:p>
            <a:r>
              <a:rPr lang="zh-CN" altLang="en-US" dirty="0"/>
              <a:t>答辩人：陈正先　　　导　师：陆慧梅、</a:t>
            </a:r>
            <a:r>
              <a:rPr lang="zh-CN" altLang="en-US" dirty="0"/>
              <a:t>向勇　　　时间：</a:t>
            </a:r>
            <a:fld id="{7FE9B91D-69D4-41E0-B26E-5023391A4E5E}" type="datetime1">
              <a:rPr lang="zh-CN" altLang="en-US" smtClean="0"/>
            </a:fld>
            <a:endParaRPr lang="en-US" altLang="zh-CN" dirty="0"/>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71908" y="1044237"/>
            <a:ext cx="10498347" cy="528129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SITL与Mission Planner联合仿真</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首先还是通过下述语句进入软件在环仿真环境，</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cd ~/ardupilot/ArduCopter</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sim_vehicle.py --map --console</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之后可以通过output语句列出MAVProxy转发数据的接口</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output</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2 outputs</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0: 127.0.0.1:14550</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1: 127.0.0.1:14551</a:t>
            </a:r>
            <a:endParaRPr 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开源代码</a:t>
            </a:r>
            <a:r>
              <a:rPr dirty="0">
                <a:cs typeface="+mn-ea"/>
                <a:sym typeface="+mn-lt"/>
              </a:rPr>
              <a:t>解析</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8588" y="880407"/>
            <a:ext cx="10498347" cy="512699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上面的列表说明我们可以通过上述接口连接MAVProxy和Mission Planner。如果需要更多接口可以通过下述命令增加接口。</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output add 192.168.126.1:14552</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Adding output 192.168.126.1:14552</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output</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MANUAL&gt; 3 outputs</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0: 127.0.0.1:14550</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1: 127.0.0.1:14551</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2: 192.168.126.254:14552</a:t>
            </a:r>
            <a:endParaRPr 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开源代码</a:t>
            </a:r>
            <a:r>
              <a:rPr dirty="0">
                <a:cs typeface="+mn-ea"/>
                <a:sym typeface="+mn-lt"/>
              </a:rPr>
              <a:t>解析</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6547219" y="1181656"/>
            <a:ext cx="4190733" cy="4955643"/>
            <a:chOff x="6909170" y="1353082"/>
            <a:chExt cx="4190733" cy="4955643"/>
          </a:xfrm>
        </p:grpSpPr>
        <p:sp>
          <p:nvSpPr>
            <p:cNvPr id="49" name="文本占位符 12"/>
            <p:cNvSpPr txBox="1"/>
            <p:nvPr/>
          </p:nvSpPr>
          <p:spPr>
            <a:xfrm>
              <a:off x="6909170" y="3031304"/>
              <a:ext cx="4190733" cy="795391"/>
            </a:xfrm>
            <a:prstGeom prst="rect">
              <a:avLst/>
            </a:prstGeom>
          </p:spPr>
          <p:txBody>
            <a:bodyPr vert="horz" lIns="0" tIns="0" rIns="0" bIns="0" rtlCol="0" anchor="ctr">
              <a:normAutofit fontScale="80000"/>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lang="zh-CN" altLang="en-US" dirty="0">
                  <a:latin typeface="微软雅黑" panose="020B0503020204020204" pitchFamily="34" charset="-122"/>
                  <a:cs typeface="+mn-ea"/>
                  <a:sym typeface="+mn-lt"/>
                </a:rPr>
                <a:t>后期拟完成的研究工作</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sp>
          <p:nvSpPr>
            <p:cNvPr id="50" name="books-group_25777"/>
            <p:cNvSpPr>
              <a:spLocks noChangeAspect="1"/>
            </p:cNvSpPr>
            <p:nvPr/>
          </p:nvSpPr>
          <p:spPr bwMode="auto">
            <a:xfrm>
              <a:off x="8462135" y="1353082"/>
              <a:ext cx="1084804" cy="1419262"/>
            </a:xfrm>
            <a:custGeom>
              <a:avLst/>
              <a:gdLst>
                <a:gd name="T0" fmla="*/ 278945 h 440259"/>
                <a:gd name="T1" fmla="*/ 278945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88862 h 440259"/>
                <a:gd name="T57" fmla="*/ 88862 h 440259"/>
                <a:gd name="T58" fmla="*/ 278945 h 440259"/>
                <a:gd name="T59" fmla="*/ 278945 h 440259"/>
                <a:gd name="T60" fmla="*/ 278945 h 440259"/>
                <a:gd name="T61" fmla="*/ 278945 h 440259"/>
                <a:gd name="T62" fmla="*/ 88862 h 440259"/>
                <a:gd name="T63" fmla="*/ 88862 h 440259"/>
                <a:gd name="T64" fmla="*/ 278945 h 440259"/>
                <a:gd name="T65" fmla="*/ 278945 h 440259"/>
                <a:gd name="T66" fmla="*/ 278945 h 440259"/>
                <a:gd name="T67" fmla="*/ 278945 h 440259"/>
                <a:gd name="T68" fmla="*/ 278945 h 440259"/>
                <a:gd name="T69" fmla="*/ 278945 h 440259"/>
                <a:gd name="T70" fmla="*/ 88862 h 440259"/>
                <a:gd name="T71" fmla="*/ 88862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 name="T88" fmla="*/ 278945 h 440259"/>
                <a:gd name="T89" fmla="*/ 278945 h 440259"/>
                <a:gd name="T90" fmla="*/ 278945 h 440259"/>
                <a:gd name="T91"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6" h="5092">
                  <a:moveTo>
                    <a:pt x="3542" y="4509"/>
                  </a:moveTo>
                  <a:lnTo>
                    <a:pt x="3260" y="4509"/>
                  </a:lnTo>
                  <a:lnTo>
                    <a:pt x="3181" y="2195"/>
                  </a:lnTo>
                  <a:cubicBezTo>
                    <a:pt x="3180" y="1744"/>
                    <a:pt x="2970" y="1596"/>
                    <a:pt x="2891" y="1540"/>
                  </a:cubicBezTo>
                  <a:cubicBezTo>
                    <a:pt x="2888" y="1538"/>
                    <a:pt x="2579" y="1327"/>
                    <a:pt x="2579" y="1327"/>
                  </a:cubicBezTo>
                  <a:lnTo>
                    <a:pt x="2641" y="1222"/>
                  </a:lnTo>
                  <a:cubicBezTo>
                    <a:pt x="2669" y="1174"/>
                    <a:pt x="2653" y="1113"/>
                    <a:pt x="2606" y="1085"/>
                  </a:cubicBezTo>
                  <a:lnTo>
                    <a:pt x="2547" y="1050"/>
                  </a:lnTo>
                  <a:lnTo>
                    <a:pt x="2700" y="790"/>
                  </a:lnTo>
                  <a:lnTo>
                    <a:pt x="2789" y="842"/>
                  </a:lnTo>
                  <a:cubicBezTo>
                    <a:pt x="2804" y="851"/>
                    <a:pt x="2822" y="856"/>
                    <a:pt x="2839" y="856"/>
                  </a:cubicBezTo>
                  <a:cubicBezTo>
                    <a:pt x="2848" y="856"/>
                    <a:pt x="2856" y="855"/>
                    <a:pt x="2865" y="853"/>
                  </a:cubicBezTo>
                  <a:cubicBezTo>
                    <a:pt x="2890" y="846"/>
                    <a:pt x="2912" y="829"/>
                    <a:pt x="2926" y="806"/>
                  </a:cubicBezTo>
                  <a:lnTo>
                    <a:pt x="3073" y="556"/>
                  </a:lnTo>
                  <a:cubicBezTo>
                    <a:pt x="3101" y="508"/>
                    <a:pt x="3085" y="447"/>
                    <a:pt x="3038" y="419"/>
                  </a:cubicBezTo>
                  <a:lnTo>
                    <a:pt x="2354" y="17"/>
                  </a:lnTo>
                  <a:cubicBezTo>
                    <a:pt x="2331" y="3"/>
                    <a:pt x="2304" y="0"/>
                    <a:pt x="2279" y="6"/>
                  </a:cubicBezTo>
                  <a:cubicBezTo>
                    <a:pt x="2253" y="13"/>
                    <a:pt x="2231" y="29"/>
                    <a:pt x="2217" y="52"/>
                  </a:cubicBezTo>
                  <a:lnTo>
                    <a:pt x="2070" y="303"/>
                  </a:lnTo>
                  <a:cubicBezTo>
                    <a:pt x="2042" y="351"/>
                    <a:pt x="2058" y="412"/>
                    <a:pt x="2105" y="440"/>
                  </a:cubicBezTo>
                  <a:lnTo>
                    <a:pt x="2194" y="492"/>
                  </a:lnTo>
                  <a:lnTo>
                    <a:pt x="2041" y="753"/>
                  </a:lnTo>
                  <a:lnTo>
                    <a:pt x="1982" y="718"/>
                  </a:lnTo>
                  <a:cubicBezTo>
                    <a:pt x="1959" y="704"/>
                    <a:pt x="1932" y="701"/>
                    <a:pt x="1906" y="707"/>
                  </a:cubicBezTo>
                  <a:cubicBezTo>
                    <a:pt x="1881" y="714"/>
                    <a:pt x="1859" y="731"/>
                    <a:pt x="1845" y="753"/>
                  </a:cubicBezTo>
                  <a:lnTo>
                    <a:pt x="880" y="2395"/>
                  </a:lnTo>
                  <a:cubicBezTo>
                    <a:pt x="852" y="2443"/>
                    <a:pt x="868" y="2504"/>
                    <a:pt x="915" y="2532"/>
                  </a:cubicBezTo>
                  <a:lnTo>
                    <a:pt x="1023" y="2595"/>
                  </a:lnTo>
                  <a:lnTo>
                    <a:pt x="838" y="2910"/>
                  </a:lnTo>
                  <a:cubicBezTo>
                    <a:pt x="824" y="2933"/>
                    <a:pt x="821" y="2960"/>
                    <a:pt x="827" y="2986"/>
                  </a:cubicBezTo>
                  <a:cubicBezTo>
                    <a:pt x="834" y="3011"/>
                    <a:pt x="851" y="3033"/>
                    <a:pt x="873" y="3047"/>
                  </a:cubicBezTo>
                  <a:lnTo>
                    <a:pt x="1109" y="3185"/>
                  </a:lnTo>
                  <a:cubicBezTo>
                    <a:pt x="1125" y="3195"/>
                    <a:pt x="1143" y="3199"/>
                    <a:pt x="1160" y="3199"/>
                  </a:cubicBezTo>
                  <a:cubicBezTo>
                    <a:pt x="1194" y="3199"/>
                    <a:pt x="1227" y="3182"/>
                    <a:pt x="1246" y="3150"/>
                  </a:cubicBezTo>
                  <a:lnTo>
                    <a:pt x="1431" y="2835"/>
                  </a:lnTo>
                  <a:lnTo>
                    <a:pt x="1539" y="2899"/>
                  </a:lnTo>
                  <a:cubicBezTo>
                    <a:pt x="1554" y="2908"/>
                    <a:pt x="1572" y="2913"/>
                    <a:pt x="1589" y="2913"/>
                  </a:cubicBezTo>
                  <a:cubicBezTo>
                    <a:pt x="1598" y="2913"/>
                    <a:pt x="1606" y="2911"/>
                    <a:pt x="1615" y="2909"/>
                  </a:cubicBezTo>
                  <a:cubicBezTo>
                    <a:pt x="1640" y="2903"/>
                    <a:pt x="1662" y="2886"/>
                    <a:pt x="1676" y="2863"/>
                  </a:cubicBezTo>
                  <a:lnTo>
                    <a:pt x="1825" y="2609"/>
                  </a:lnTo>
                  <a:lnTo>
                    <a:pt x="2067" y="2751"/>
                  </a:lnTo>
                  <a:cubicBezTo>
                    <a:pt x="2130" y="2788"/>
                    <a:pt x="2174" y="2847"/>
                    <a:pt x="2192" y="2917"/>
                  </a:cubicBezTo>
                  <a:cubicBezTo>
                    <a:pt x="2210" y="2988"/>
                    <a:pt x="2200" y="3061"/>
                    <a:pt x="2163" y="3123"/>
                  </a:cubicBezTo>
                  <a:lnTo>
                    <a:pt x="1734" y="3854"/>
                  </a:lnTo>
                  <a:lnTo>
                    <a:pt x="1565" y="3755"/>
                  </a:lnTo>
                  <a:lnTo>
                    <a:pt x="1589" y="3713"/>
                  </a:lnTo>
                  <a:cubicBezTo>
                    <a:pt x="1617" y="3665"/>
                    <a:pt x="1601" y="3604"/>
                    <a:pt x="1554" y="3576"/>
                  </a:cubicBezTo>
                  <a:lnTo>
                    <a:pt x="316" y="2848"/>
                  </a:lnTo>
                  <a:cubicBezTo>
                    <a:pt x="293" y="2834"/>
                    <a:pt x="266" y="2831"/>
                    <a:pt x="240" y="2837"/>
                  </a:cubicBezTo>
                  <a:cubicBezTo>
                    <a:pt x="214" y="2844"/>
                    <a:pt x="193" y="2861"/>
                    <a:pt x="179" y="2883"/>
                  </a:cubicBezTo>
                  <a:lnTo>
                    <a:pt x="28" y="3140"/>
                  </a:lnTo>
                  <a:cubicBezTo>
                    <a:pt x="0" y="3187"/>
                    <a:pt x="16" y="3249"/>
                    <a:pt x="64" y="3277"/>
                  </a:cubicBezTo>
                  <a:lnTo>
                    <a:pt x="251" y="3387"/>
                  </a:lnTo>
                  <a:lnTo>
                    <a:pt x="161" y="3541"/>
                  </a:lnTo>
                  <a:cubicBezTo>
                    <a:pt x="133" y="3588"/>
                    <a:pt x="149" y="3650"/>
                    <a:pt x="196" y="3678"/>
                  </a:cubicBezTo>
                  <a:lnTo>
                    <a:pt x="887" y="4084"/>
                  </a:lnTo>
                  <a:cubicBezTo>
                    <a:pt x="902" y="4093"/>
                    <a:pt x="920" y="4098"/>
                    <a:pt x="937" y="4098"/>
                  </a:cubicBezTo>
                  <a:cubicBezTo>
                    <a:pt x="946" y="4098"/>
                    <a:pt x="954" y="4097"/>
                    <a:pt x="963" y="4094"/>
                  </a:cubicBezTo>
                  <a:cubicBezTo>
                    <a:pt x="988" y="4088"/>
                    <a:pt x="1010" y="4071"/>
                    <a:pt x="1024" y="4048"/>
                  </a:cubicBezTo>
                  <a:lnTo>
                    <a:pt x="1114" y="3894"/>
                  </a:lnTo>
                  <a:lnTo>
                    <a:pt x="1216" y="3954"/>
                  </a:lnTo>
                  <a:lnTo>
                    <a:pt x="889" y="4509"/>
                  </a:lnTo>
                  <a:lnTo>
                    <a:pt x="397" y="4509"/>
                  </a:lnTo>
                  <a:cubicBezTo>
                    <a:pt x="207" y="4509"/>
                    <a:pt x="53" y="4663"/>
                    <a:pt x="53" y="4852"/>
                  </a:cubicBezTo>
                  <a:lnTo>
                    <a:pt x="53" y="4992"/>
                  </a:lnTo>
                  <a:cubicBezTo>
                    <a:pt x="53" y="5047"/>
                    <a:pt x="97" y="5092"/>
                    <a:pt x="153" y="5092"/>
                  </a:cubicBezTo>
                  <a:lnTo>
                    <a:pt x="3786" y="5092"/>
                  </a:lnTo>
                  <a:cubicBezTo>
                    <a:pt x="3842" y="5092"/>
                    <a:pt x="3886" y="5047"/>
                    <a:pt x="3886" y="4992"/>
                  </a:cubicBezTo>
                  <a:lnTo>
                    <a:pt x="3886" y="4852"/>
                  </a:lnTo>
                  <a:cubicBezTo>
                    <a:pt x="3886" y="4663"/>
                    <a:pt x="3732" y="4509"/>
                    <a:pt x="3542" y="4509"/>
                  </a:cubicBezTo>
                  <a:close/>
                  <a:moveTo>
                    <a:pt x="2339" y="240"/>
                  </a:moveTo>
                  <a:lnTo>
                    <a:pt x="2850" y="540"/>
                  </a:lnTo>
                  <a:lnTo>
                    <a:pt x="2804" y="619"/>
                  </a:lnTo>
                  <a:lnTo>
                    <a:pt x="2293" y="318"/>
                  </a:lnTo>
                  <a:lnTo>
                    <a:pt x="2339" y="240"/>
                  </a:lnTo>
                  <a:close/>
                  <a:moveTo>
                    <a:pt x="2367" y="594"/>
                  </a:moveTo>
                  <a:lnTo>
                    <a:pt x="2527" y="688"/>
                  </a:lnTo>
                  <a:lnTo>
                    <a:pt x="2374" y="949"/>
                  </a:lnTo>
                  <a:lnTo>
                    <a:pt x="2369" y="945"/>
                  </a:lnTo>
                  <a:lnTo>
                    <a:pt x="2214" y="854"/>
                  </a:lnTo>
                  <a:lnTo>
                    <a:pt x="2367" y="594"/>
                  </a:lnTo>
                  <a:close/>
                  <a:moveTo>
                    <a:pt x="1124" y="2962"/>
                  </a:moveTo>
                  <a:lnTo>
                    <a:pt x="1061" y="2925"/>
                  </a:lnTo>
                  <a:lnTo>
                    <a:pt x="1195" y="2697"/>
                  </a:lnTo>
                  <a:lnTo>
                    <a:pt x="1259" y="2734"/>
                  </a:lnTo>
                  <a:lnTo>
                    <a:pt x="1124" y="2962"/>
                  </a:lnTo>
                  <a:close/>
                  <a:moveTo>
                    <a:pt x="1811" y="2238"/>
                  </a:moveTo>
                  <a:lnTo>
                    <a:pt x="1554" y="2676"/>
                  </a:lnTo>
                  <a:lnTo>
                    <a:pt x="1103" y="2410"/>
                  </a:lnTo>
                  <a:lnTo>
                    <a:pt x="1967" y="941"/>
                  </a:lnTo>
                  <a:lnTo>
                    <a:pt x="2418" y="1206"/>
                  </a:lnTo>
                  <a:lnTo>
                    <a:pt x="2229" y="1528"/>
                  </a:lnTo>
                  <a:cubicBezTo>
                    <a:pt x="2190" y="1516"/>
                    <a:pt x="2150" y="1510"/>
                    <a:pt x="2110" y="1510"/>
                  </a:cubicBezTo>
                  <a:cubicBezTo>
                    <a:pt x="1959" y="1510"/>
                    <a:pt x="1819" y="1590"/>
                    <a:pt x="1743" y="1720"/>
                  </a:cubicBezTo>
                  <a:cubicBezTo>
                    <a:pt x="1642" y="1891"/>
                    <a:pt x="1675" y="2105"/>
                    <a:pt x="1811" y="2238"/>
                  </a:cubicBezTo>
                  <a:close/>
                  <a:moveTo>
                    <a:pt x="1915" y="1821"/>
                  </a:moveTo>
                  <a:cubicBezTo>
                    <a:pt x="1955" y="1753"/>
                    <a:pt x="2030" y="1710"/>
                    <a:pt x="2110" y="1710"/>
                  </a:cubicBezTo>
                  <a:cubicBezTo>
                    <a:pt x="2149" y="1710"/>
                    <a:pt x="2189" y="1721"/>
                    <a:pt x="2223" y="1741"/>
                  </a:cubicBezTo>
                  <a:cubicBezTo>
                    <a:pt x="2330" y="1804"/>
                    <a:pt x="2366" y="1942"/>
                    <a:pt x="2303" y="2049"/>
                  </a:cubicBezTo>
                  <a:cubicBezTo>
                    <a:pt x="2263" y="2118"/>
                    <a:pt x="2188" y="2160"/>
                    <a:pt x="2109" y="2160"/>
                  </a:cubicBezTo>
                  <a:cubicBezTo>
                    <a:pt x="2069" y="2160"/>
                    <a:pt x="2030" y="2150"/>
                    <a:pt x="1995" y="2129"/>
                  </a:cubicBezTo>
                  <a:cubicBezTo>
                    <a:pt x="1888" y="2066"/>
                    <a:pt x="1852" y="1928"/>
                    <a:pt x="1915" y="1821"/>
                  </a:cubicBezTo>
                  <a:close/>
                  <a:moveTo>
                    <a:pt x="902" y="3861"/>
                  </a:moveTo>
                  <a:lnTo>
                    <a:pt x="384" y="3556"/>
                  </a:lnTo>
                  <a:lnTo>
                    <a:pt x="424" y="3488"/>
                  </a:lnTo>
                  <a:lnTo>
                    <a:pt x="942" y="3793"/>
                  </a:lnTo>
                  <a:lnTo>
                    <a:pt x="902" y="3861"/>
                  </a:lnTo>
                  <a:close/>
                  <a:moveTo>
                    <a:pt x="251" y="3155"/>
                  </a:moveTo>
                  <a:lnTo>
                    <a:pt x="301" y="3071"/>
                  </a:lnTo>
                  <a:lnTo>
                    <a:pt x="1366" y="3698"/>
                  </a:lnTo>
                  <a:lnTo>
                    <a:pt x="1317" y="3782"/>
                  </a:lnTo>
                  <a:lnTo>
                    <a:pt x="251" y="3155"/>
                  </a:lnTo>
                  <a:close/>
                  <a:moveTo>
                    <a:pt x="1463" y="3927"/>
                  </a:moveTo>
                  <a:lnTo>
                    <a:pt x="1718" y="4077"/>
                  </a:lnTo>
                  <a:cubicBezTo>
                    <a:pt x="1734" y="4086"/>
                    <a:pt x="1751" y="4091"/>
                    <a:pt x="1769" y="4091"/>
                  </a:cubicBezTo>
                  <a:cubicBezTo>
                    <a:pt x="1777" y="4091"/>
                    <a:pt x="1786" y="4090"/>
                    <a:pt x="1794" y="4088"/>
                  </a:cubicBezTo>
                  <a:cubicBezTo>
                    <a:pt x="1820" y="4081"/>
                    <a:pt x="1842" y="4065"/>
                    <a:pt x="1855" y="4042"/>
                  </a:cubicBezTo>
                  <a:lnTo>
                    <a:pt x="2336" y="3225"/>
                  </a:lnTo>
                  <a:cubicBezTo>
                    <a:pt x="2400" y="3116"/>
                    <a:pt x="2418" y="2989"/>
                    <a:pt x="2386" y="2867"/>
                  </a:cubicBezTo>
                  <a:cubicBezTo>
                    <a:pt x="2354" y="2745"/>
                    <a:pt x="2277" y="2643"/>
                    <a:pt x="2168" y="2579"/>
                  </a:cubicBezTo>
                  <a:lnTo>
                    <a:pt x="1927" y="2437"/>
                  </a:lnTo>
                  <a:lnTo>
                    <a:pt x="1983" y="2341"/>
                  </a:lnTo>
                  <a:cubicBezTo>
                    <a:pt x="2024" y="2354"/>
                    <a:pt x="2066" y="2360"/>
                    <a:pt x="2109" y="2360"/>
                  </a:cubicBezTo>
                  <a:cubicBezTo>
                    <a:pt x="2259" y="2360"/>
                    <a:pt x="2400" y="2280"/>
                    <a:pt x="2476" y="2151"/>
                  </a:cubicBezTo>
                  <a:cubicBezTo>
                    <a:pt x="2578" y="1977"/>
                    <a:pt x="2542" y="1761"/>
                    <a:pt x="2402" y="1628"/>
                  </a:cubicBezTo>
                  <a:lnTo>
                    <a:pt x="2478" y="1500"/>
                  </a:lnTo>
                  <a:cubicBezTo>
                    <a:pt x="2478" y="1500"/>
                    <a:pt x="2772" y="1701"/>
                    <a:pt x="2776" y="1704"/>
                  </a:cubicBezTo>
                  <a:cubicBezTo>
                    <a:pt x="2837" y="1747"/>
                    <a:pt x="2981" y="1848"/>
                    <a:pt x="2981" y="2197"/>
                  </a:cubicBezTo>
                  <a:cubicBezTo>
                    <a:pt x="2981" y="2198"/>
                    <a:pt x="2981" y="2199"/>
                    <a:pt x="2981" y="2200"/>
                  </a:cubicBezTo>
                  <a:lnTo>
                    <a:pt x="3060" y="4509"/>
                  </a:lnTo>
                  <a:lnTo>
                    <a:pt x="1121" y="4509"/>
                  </a:lnTo>
                  <a:lnTo>
                    <a:pt x="1463" y="3927"/>
                  </a:lnTo>
                  <a:close/>
                  <a:moveTo>
                    <a:pt x="3686" y="4892"/>
                  </a:moveTo>
                  <a:lnTo>
                    <a:pt x="253" y="4892"/>
                  </a:lnTo>
                  <a:lnTo>
                    <a:pt x="253" y="4852"/>
                  </a:lnTo>
                  <a:cubicBezTo>
                    <a:pt x="253" y="4773"/>
                    <a:pt x="317" y="4709"/>
                    <a:pt x="397" y="4709"/>
                  </a:cubicBezTo>
                  <a:lnTo>
                    <a:pt x="3542" y="4709"/>
                  </a:lnTo>
                  <a:cubicBezTo>
                    <a:pt x="3622" y="4709"/>
                    <a:pt x="3686" y="4773"/>
                    <a:pt x="3686" y="4852"/>
                  </a:cubicBezTo>
                  <a:lnTo>
                    <a:pt x="3686" y="4892"/>
                  </a:lnTo>
                  <a:close/>
                </a:path>
              </a:pathLst>
            </a:cu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微软雅黑 Light" panose="020B0502040204020203" pitchFamily="34" charset="-122"/>
              </a:endParaRPr>
            </a:p>
          </p:txBody>
        </p:sp>
        <p:grpSp>
          <p:nvGrpSpPr>
            <p:cNvPr id="51" name="组合 50"/>
            <p:cNvGrpSpPr/>
            <p:nvPr/>
          </p:nvGrpSpPr>
          <p:grpSpPr>
            <a:xfrm>
              <a:off x="8398147" y="6153823"/>
              <a:ext cx="1001207" cy="154902"/>
              <a:chOff x="7957225" y="6063574"/>
              <a:chExt cx="1508992" cy="233464"/>
            </a:xfrm>
          </p:grpSpPr>
          <p:sp>
            <p:nvSpPr>
              <p:cNvPr id="52" name="椭圆 51"/>
              <p:cNvSpPr/>
              <p:nvPr userDrawn="1"/>
            </p:nvSpPr>
            <p:spPr>
              <a:xfrm>
                <a:off x="7957225"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3" name="椭圆 52"/>
              <p:cNvSpPr/>
              <p:nvPr userDrawn="1"/>
            </p:nvSpPr>
            <p:spPr>
              <a:xfrm>
                <a:off x="8276107"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4" name="椭圆 53"/>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5" name="椭圆 54"/>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6" name="椭圆 55"/>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350012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4.1-4.30 </a:t>
            </a:r>
            <a:r>
              <a:rPr lang="zh-CN" altLang="en-US" sz="2200" dirty="0">
                <a:latin typeface="+mn-ea"/>
                <a:ea typeface="+mn-ea"/>
              </a:rPr>
              <a:t>完成理论搭建；</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sym typeface="+mn-ea"/>
              </a:rPr>
              <a:t>能够通过实车测试，快捷、方便的控制小车；</a:t>
            </a:r>
            <a:endParaRPr lang="zh-CN" altLang="en-US" sz="2200" dirty="0">
              <a:latin typeface="+mn-ea"/>
              <a:ea typeface="+mn-ea"/>
              <a:sym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zh-CN" altLang="en-US" sz="2200" dirty="0">
                <a:latin typeface="+mn-ea"/>
                <a:ea typeface="+mn-ea"/>
                <a:sym typeface="+mn-ea"/>
              </a:rPr>
              <a:t>实现稳定</a:t>
            </a:r>
            <a:r>
              <a:rPr lang="zh-CN" altLang="en-US" sz="2200" dirty="0">
                <a:latin typeface="+mn-ea"/>
                <a:ea typeface="+mn-ea"/>
                <a:sym typeface="+mn-ea"/>
              </a:rPr>
              <a:t>的通信；</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zh-CN" alt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noProof="0" dirty="0">
                <a:ln>
                  <a:noFill/>
                </a:ln>
                <a:effectLst/>
                <a:uLnTx/>
                <a:uFillTx/>
                <a:sym typeface="+mn-lt"/>
              </a:rPr>
              <a:t>预期能够达到的研究目标</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33795" y="2336758"/>
            <a:ext cx="8524408" cy="1446550"/>
          </a:xfrm>
          <a:prstGeom prst="rect">
            <a:avLst/>
          </a:prstGeom>
          <a:noFill/>
        </p:spPr>
        <p:txBody>
          <a:bodyPr wrap="square" rtlCol="0">
            <a:spAutoFit/>
          </a:bodyPr>
          <a:lstStyle/>
          <a:p>
            <a:pPr algn="ctr"/>
            <a:r>
              <a:rPr lang="zh-CN" altLang="en-US" sz="4400" dirty="0">
                <a:solidFill>
                  <a:schemeClr val="bg1"/>
                </a:solidFill>
                <a:latin typeface="+mn-ea"/>
                <a:ea typeface="+mn-ea"/>
              </a:rPr>
              <a:t>谢谢观看</a:t>
            </a:r>
            <a:endParaRPr lang="en-US" altLang="zh-CN" sz="4400" dirty="0">
              <a:solidFill>
                <a:schemeClr val="bg1"/>
              </a:solidFill>
              <a:latin typeface="+mn-ea"/>
              <a:ea typeface="+mn-ea"/>
            </a:endParaRPr>
          </a:p>
          <a:p>
            <a:pPr algn="ctr"/>
            <a:r>
              <a:rPr lang="zh-CN" altLang="en-US" sz="4400" dirty="0">
                <a:solidFill>
                  <a:schemeClr val="bg1"/>
                </a:solidFill>
                <a:latin typeface="+mn-ea"/>
                <a:ea typeface="+mn-ea"/>
              </a:rPr>
              <a:t>敬请各位老师批评指正</a:t>
            </a:r>
            <a:endParaRPr lang="zh-CN" altLang="en-US" sz="4400" dirty="0">
              <a:solidFill>
                <a:schemeClr val="bg1"/>
              </a:solidFill>
              <a:latin typeface="+mn-ea"/>
              <a:ea typeface="+mn-ea"/>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标题 9"/>
          <p:cNvSpPr txBox="1"/>
          <p:nvPr/>
        </p:nvSpPr>
        <p:spPr bwMode="auto">
          <a:xfrm>
            <a:off x="1279525" y="2528666"/>
            <a:ext cx="1806575" cy="675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a:lstStyle>
          <a:p>
            <a:pPr algn="ctr"/>
            <a:r>
              <a:rPr lang="zh-CN" altLang="en-US" sz="6000" b="1" dirty="0">
                <a:solidFill>
                  <a:schemeClr val="bg1"/>
                </a:solidFill>
              </a:rPr>
              <a:t>目录</a:t>
            </a:r>
            <a:endParaRPr lang="zh-CN" altLang="en-US" sz="6000" b="1" dirty="0">
              <a:solidFill>
                <a:schemeClr val="bg1"/>
              </a:solidFill>
            </a:endParaRPr>
          </a:p>
        </p:txBody>
      </p:sp>
      <p:sp>
        <p:nvSpPr>
          <p:cNvPr id="23" name="内容占位符 10"/>
          <p:cNvSpPr txBox="1"/>
          <p:nvPr/>
        </p:nvSpPr>
        <p:spPr bwMode="auto">
          <a:xfrm>
            <a:off x="1122361" y="3936012"/>
            <a:ext cx="2120900" cy="399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000" dirty="0">
                <a:solidFill>
                  <a:schemeClr val="bg1"/>
                </a:solidFill>
              </a:rPr>
              <a:t>CONTENTS</a:t>
            </a:r>
            <a:endParaRPr lang="zh-CN" altLang="en-US" sz="2000" dirty="0">
              <a:solidFill>
                <a:schemeClr val="bg1"/>
              </a:solidFill>
            </a:endParaRPr>
          </a:p>
        </p:txBody>
      </p:sp>
      <p:cxnSp>
        <p:nvCxnSpPr>
          <p:cNvPr id="24" name="直接连接符 23"/>
          <p:cNvCxnSpPr/>
          <p:nvPr/>
        </p:nvCxnSpPr>
        <p:spPr>
          <a:xfrm>
            <a:off x="1778395" y="3607163"/>
            <a:ext cx="808832"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6395581" y="994374"/>
            <a:ext cx="3891774" cy="1337240"/>
            <a:chOff x="5337036" y="1031947"/>
            <a:chExt cx="3891774" cy="1337240"/>
          </a:xfrm>
        </p:grpSpPr>
        <p:sp>
          <p:nvSpPr>
            <p:cNvPr id="46" name="文本框 4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1</a:t>
              </a:r>
              <a:endParaRPr lang="zh-CN" altLang="en-US" sz="5400" b="1" i="1" dirty="0">
                <a:solidFill>
                  <a:schemeClr val="accent1"/>
                </a:solidFill>
                <a:cs typeface="+mn-ea"/>
                <a:sym typeface="+mn-lt"/>
              </a:endParaRPr>
            </a:p>
          </p:txBody>
        </p:sp>
        <p:grpSp>
          <p:nvGrpSpPr>
            <p:cNvPr id="47" name="组合 46"/>
            <p:cNvGrpSpPr/>
            <p:nvPr/>
          </p:nvGrpSpPr>
          <p:grpSpPr>
            <a:xfrm>
              <a:off x="6384010" y="1248904"/>
              <a:ext cx="2844800" cy="1120283"/>
              <a:chOff x="6384011" y="1247332"/>
              <a:chExt cx="2844800" cy="1110521"/>
            </a:xfrm>
          </p:grpSpPr>
          <p:sp>
            <p:nvSpPr>
              <p:cNvPr id="48" name="文本框 47"/>
              <p:cNvSpPr txBox="1"/>
              <p:nvPr/>
            </p:nvSpPr>
            <p:spPr>
              <a:xfrm>
                <a:off x="6384011" y="1247332"/>
                <a:ext cx="2844800" cy="585404"/>
              </a:xfrm>
              <a:prstGeom prst="rect">
                <a:avLst/>
              </a:prstGeom>
              <a:noFill/>
            </p:spPr>
            <p:txBody>
              <a:bodyPr wrap="none" lIns="0" tIns="0" rIns="0" bIns="0" rtlCol="0">
                <a:spAutoFit/>
              </a:bodyPr>
              <a:lstStyle/>
              <a:p>
                <a:pPr algn="l">
                  <a:lnSpc>
                    <a:spcPct val="120000"/>
                  </a:lnSpc>
                </a:pPr>
                <a:r>
                  <a:rPr lang="zh-CN" altLang="en-US" sz="3200" b="1" dirty="0">
                    <a:latin typeface="微软雅黑" panose="020B0503020204020204" pitchFamily="34" charset="-122"/>
                    <a:cs typeface="+mn-ea"/>
                    <a:sym typeface="+mn-lt"/>
                  </a:rPr>
                  <a:t>目前完成的</a:t>
                </a:r>
                <a:r>
                  <a:rPr lang="zh-CN" altLang="en-US" sz="3200" b="1" dirty="0">
                    <a:latin typeface="微软雅黑" panose="020B0503020204020204" pitchFamily="34" charset="-122"/>
                    <a:cs typeface="+mn-ea"/>
                    <a:sym typeface="+mn-lt"/>
                  </a:rPr>
                  <a:t>工作</a:t>
                </a:r>
                <a:endParaRPr lang="zh-CN" altLang="en-US" sz="3200" b="1" dirty="0">
                  <a:latin typeface="微软雅黑" panose="020B0503020204020204" pitchFamily="34" charset="-122"/>
                  <a:cs typeface="+mn-ea"/>
                  <a:sym typeface="+mn-lt"/>
                </a:endParaRPr>
              </a:p>
            </p:txBody>
          </p:sp>
          <p:sp>
            <p:nvSpPr>
              <p:cNvPr id="49" name="文本框 48"/>
              <p:cNvSpPr txBox="1"/>
              <p:nvPr/>
            </p:nvSpPr>
            <p:spPr>
              <a:xfrm>
                <a:off x="6384142" y="1773078"/>
                <a:ext cx="2388870" cy="584775"/>
              </a:xfrm>
              <a:prstGeom prst="rect">
                <a:avLst/>
              </a:prstGeom>
              <a:noFill/>
            </p:spPr>
            <p:txBody>
              <a:bodyPr wrap="none" lIns="0" tIns="0" rIns="0" bIns="0" rtlCol="0">
                <a:spAutoFit/>
              </a:bodyPr>
              <a:lstStyle/>
              <a:p>
                <a:pPr algn="l">
                  <a:lnSpc>
                    <a:spcPct val="120000"/>
                  </a:lnSpc>
                </a:pPr>
                <a:r>
                  <a:rPr lang="en-US" altLang="zh-CN" sz="1600" noProof="0" dirty="0">
                    <a:ln>
                      <a:noFill/>
                    </a:ln>
                    <a:solidFill>
                      <a:schemeClr val="accent3"/>
                    </a:solidFill>
                    <a:effectLst/>
                    <a:uLnTx/>
                    <a:uFillTx/>
                    <a:ea typeface="微软雅黑 Light" panose="020B0502040204020203" pitchFamily="34" charset="-122"/>
                    <a:sym typeface="+mn-lt"/>
                  </a:rPr>
                  <a:t>课题的</a:t>
                </a:r>
                <a:r>
                  <a:rPr lang="zh-CN" altLang="en-US" sz="1600" noProof="0" dirty="0">
                    <a:ln>
                      <a:noFill/>
                    </a:ln>
                    <a:solidFill>
                      <a:schemeClr val="accent3"/>
                    </a:solidFill>
                    <a:effectLst/>
                    <a:uLnTx/>
                    <a:uFillTx/>
                    <a:ea typeface="微软雅黑 Light" panose="020B0502040204020203" pitchFamily="34" charset="-122"/>
                    <a:sym typeface="+mn-lt"/>
                  </a:rPr>
                  <a:t>完成</a:t>
                </a:r>
                <a:r>
                  <a:rPr lang="en-US" altLang="zh-CN" sz="1600" noProof="0" dirty="0">
                    <a:ln>
                      <a:noFill/>
                    </a:ln>
                    <a:solidFill>
                      <a:schemeClr val="accent3"/>
                    </a:solidFill>
                    <a:effectLst/>
                    <a:uLnTx/>
                    <a:uFillTx/>
                    <a:ea typeface="微软雅黑 Light" panose="020B0502040204020203" pitchFamily="34" charset="-122"/>
                    <a:sym typeface="+mn-lt"/>
                  </a:rPr>
                  <a:t>内容&amp;课题任务</a:t>
                </a:r>
                <a:endParaRPr kumimoji="0" lang="en-US" altLang="zh-CN" sz="16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a:p>
                <a:pPr>
                  <a:lnSpc>
                    <a:spcPct val="120000"/>
                  </a:lnSpc>
                </a:pPr>
                <a:endParaRPr lang="zh-CN" altLang="en-US" sz="1600" dirty="0">
                  <a:solidFill>
                    <a:schemeClr val="bg2">
                      <a:lumMod val="75000"/>
                    </a:schemeClr>
                  </a:solidFill>
                  <a:cs typeface="+mn-ea"/>
                  <a:sym typeface="+mn-lt"/>
                </a:endParaRPr>
              </a:p>
            </p:txBody>
          </p:sp>
        </p:grpSp>
      </p:grpSp>
      <p:grpSp>
        <p:nvGrpSpPr>
          <p:cNvPr id="55" name="组合 54"/>
          <p:cNvGrpSpPr/>
          <p:nvPr/>
        </p:nvGrpSpPr>
        <p:grpSpPr>
          <a:xfrm>
            <a:off x="6395581" y="2342427"/>
            <a:ext cx="5110974" cy="1098506"/>
            <a:chOff x="5337036" y="1031947"/>
            <a:chExt cx="5110974" cy="1098506"/>
          </a:xfrm>
        </p:grpSpPr>
        <p:sp>
          <p:nvSpPr>
            <p:cNvPr id="56" name="文本框 55"/>
            <p:cNvSpPr txBox="1"/>
            <p:nvPr/>
          </p:nvSpPr>
          <p:spPr>
            <a:xfrm>
              <a:off x="5337036" y="1031947"/>
              <a:ext cx="612668" cy="1098506"/>
            </a:xfrm>
            <a:prstGeom prst="rect">
              <a:avLst/>
            </a:prstGeom>
            <a:noFill/>
          </p:spPr>
          <p:txBody>
            <a:bodyPr wrap="none" rtlCol="0">
              <a:spAutoFit/>
            </a:bodyPr>
            <a:lstStyle/>
            <a:p>
              <a:pPr>
                <a:lnSpc>
                  <a:spcPct val="120000"/>
                </a:lnSpc>
              </a:pPr>
              <a:r>
                <a:rPr lang="en-US" altLang="zh-CN" sz="6000" b="1" i="1" dirty="0">
                  <a:solidFill>
                    <a:schemeClr val="accent1"/>
                  </a:solidFill>
                  <a:cs typeface="+mn-ea"/>
                  <a:sym typeface="+mn-lt"/>
                </a:rPr>
                <a:t>2</a:t>
              </a:r>
              <a:endParaRPr lang="zh-CN" altLang="en-US" sz="6000" b="1" i="1" dirty="0">
                <a:solidFill>
                  <a:schemeClr val="accent1"/>
                </a:solidFill>
                <a:cs typeface="+mn-ea"/>
                <a:sym typeface="+mn-lt"/>
              </a:endParaRPr>
            </a:p>
          </p:txBody>
        </p:sp>
        <p:grpSp>
          <p:nvGrpSpPr>
            <p:cNvPr id="57" name="组合 56"/>
            <p:cNvGrpSpPr/>
            <p:nvPr/>
          </p:nvGrpSpPr>
          <p:grpSpPr>
            <a:xfrm>
              <a:off x="6384010" y="1248904"/>
              <a:ext cx="4064000" cy="825008"/>
              <a:chOff x="6384011" y="1247332"/>
              <a:chExt cx="4064000" cy="817819"/>
            </a:xfrm>
          </p:grpSpPr>
          <p:sp>
            <p:nvSpPr>
              <p:cNvPr id="58" name="文本框 57"/>
              <p:cNvSpPr txBox="1"/>
              <p:nvPr/>
            </p:nvSpPr>
            <p:spPr>
              <a:xfrm>
                <a:off x="6384011" y="1247332"/>
                <a:ext cx="4064000" cy="585404"/>
              </a:xfrm>
              <a:prstGeom prst="rect">
                <a:avLst/>
              </a:prstGeom>
              <a:noFill/>
            </p:spPr>
            <p:txBody>
              <a:bodyPr wrap="none" lIns="0" tIns="0" rIns="0" bIns="0" rtlCol="0">
                <a:spAutoFit/>
              </a:bodyPr>
              <a:lstStyle/>
              <a:p>
                <a:pPr algn="l">
                  <a:lnSpc>
                    <a:spcPct val="120000"/>
                  </a:lnSpc>
                </a:pPr>
                <a:r>
                  <a:rPr lang="zh-CN" altLang="en-US" sz="3200" b="1" dirty="0">
                    <a:latin typeface="微软雅黑" panose="020B0503020204020204" pitchFamily="34" charset="-122"/>
                    <a:cs typeface="+mn-ea"/>
                    <a:sym typeface="+mn-lt"/>
                  </a:rPr>
                  <a:t>后期拟完成的研究</a:t>
                </a:r>
                <a:r>
                  <a:rPr lang="zh-CN" altLang="en-US" sz="3200" b="1" dirty="0">
                    <a:latin typeface="微软雅黑" panose="020B0503020204020204" pitchFamily="34" charset="-122"/>
                    <a:cs typeface="+mn-ea"/>
                    <a:sym typeface="+mn-lt"/>
                  </a:rPr>
                  <a:t>工作</a:t>
                </a:r>
                <a:endParaRPr lang="zh-CN" altLang="en-US" sz="3200" b="1" dirty="0">
                  <a:latin typeface="微软雅黑" panose="020B0503020204020204" pitchFamily="34" charset="-122"/>
                  <a:cs typeface="+mn-ea"/>
                  <a:sym typeface="+mn-lt"/>
                </a:endParaRPr>
              </a:p>
            </p:txBody>
          </p:sp>
          <p:sp>
            <p:nvSpPr>
              <p:cNvPr id="59" name="文本框 58"/>
              <p:cNvSpPr txBox="1"/>
              <p:nvPr/>
            </p:nvSpPr>
            <p:spPr>
              <a:xfrm>
                <a:off x="6384142" y="1773078"/>
                <a:ext cx="127000" cy="292073"/>
              </a:xfrm>
              <a:prstGeom prst="rect">
                <a:avLst/>
              </a:prstGeom>
              <a:noFill/>
            </p:spPr>
            <p:txBody>
              <a:bodyPr wrap="none" lIns="0" tIns="0" rIns="0" bIns="0" rtlCol="0">
                <a:spAutoFit/>
              </a:bodyPr>
              <a:lstStyle/>
              <a:p>
                <a:pPr>
                  <a:lnSpc>
                    <a:spcPct val="120000"/>
                  </a:lnSpc>
                </a:pPr>
                <a:endParaRPr lang="zh-CN" altLang="en-US" sz="1600" dirty="0">
                  <a:solidFill>
                    <a:schemeClr val="bg2">
                      <a:lumMod val="75000"/>
                    </a:schemeClr>
                  </a:solidFill>
                  <a:cs typeface="+mn-ea"/>
                  <a:sym typeface="+mn-lt"/>
                </a:endParaRPr>
              </a:p>
            </p:txBody>
          </p:sp>
        </p:gr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682593" y="1286273"/>
            <a:ext cx="5919985" cy="4851002"/>
            <a:chOff x="5682593" y="1286273"/>
            <a:chExt cx="5919985" cy="4851002"/>
          </a:xfrm>
        </p:grpSpPr>
        <p:grpSp>
          <p:nvGrpSpPr>
            <p:cNvPr id="23" name="组合 22"/>
            <p:cNvGrpSpPr/>
            <p:nvPr/>
          </p:nvGrpSpPr>
          <p:grpSpPr>
            <a:xfrm>
              <a:off x="8036197" y="5982373"/>
              <a:ext cx="1001207" cy="154902"/>
              <a:chOff x="7957225" y="6063574"/>
              <a:chExt cx="1508992" cy="233464"/>
            </a:xfrm>
          </p:grpSpPr>
          <p:sp>
            <p:nvSpPr>
              <p:cNvPr id="24" name="椭圆 23"/>
              <p:cNvSpPr/>
              <p:nvPr userDrawn="1"/>
            </p:nvSpPr>
            <p:spPr>
              <a:xfrm>
                <a:off x="7957225" y="6063574"/>
                <a:ext cx="233464" cy="233464"/>
              </a:xfrm>
              <a:prstGeom prst="ellips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userDrawn="1"/>
            </p:nvSpPr>
            <p:spPr>
              <a:xfrm>
                <a:off x="8276107"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userDrawn="1"/>
            </p:nvSpPr>
            <p:spPr>
              <a:xfrm>
                <a:off x="8594989"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userDrawn="1"/>
            </p:nvSpPr>
            <p:spPr>
              <a:xfrm>
                <a:off x="8913871"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userDrawn="1"/>
            </p:nvSpPr>
            <p:spPr>
              <a:xfrm>
                <a:off x="9232753" y="6063574"/>
                <a:ext cx="233464" cy="23346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books-group_25777"/>
            <p:cNvSpPr>
              <a:spLocks noChangeAspect="1"/>
            </p:cNvSpPr>
            <p:nvPr/>
          </p:nvSpPr>
          <p:spPr bwMode="auto">
            <a:xfrm>
              <a:off x="7932955" y="1286273"/>
              <a:ext cx="1419262" cy="1209980"/>
            </a:xfrm>
            <a:custGeom>
              <a:avLst/>
              <a:gdLst>
                <a:gd name="connsiteX0" fmla="*/ 450223 w 602653"/>
                <a:gd name="connsiteY0" fmla="*/ 470824 h 513787"/>
                <a:gd name="connsiteX1" fmla="*/ 450223 w 602653"/>
                <a:gd name="connsiteY1" fmla="*/ 484218 h 513787"/>
                <a:gd name="connsiteX2" fmla="*/ 491727 w 602653"/>
                <a:gd name="connsiteY2" fmla="*/ 484218 h 513787"/>
                <a:gd name="connsiteX3" fmla="*/ 491727 w 602653"/>
                <a:gd name="connsiteY3" fmla="*/ 470824 h 513787"/>
                <a:gd name="connsiteX4" fmla="*/ 145266 w 602653"/>
                <a:gd name="connsiteY4" fmla="*/ 444288 h 513787"/>
                <a:gd name="connsiteX5" fmla="*/ 140964 w 602653"/>
                <a:gd name="connsiteY5" fmla="*/ 480175 h 513787"/>
                <a:gd name="connsiteX6" fmla="*/ 162475 w 602653"/>
                <a:gd name="connsiteY6" fmla="*/ 482702 h 513787"/>
                <a:gd name="connsiteX7" fmla="*/ 166777 w 602653"/>
                <a:gd name="connsiteY7" fmla="*/ 446815 h 513787"/>
                <a:gd name="connsiteX8" fmla="*/ 450223 w 602653"/>
                <a:gd name="connsiteY8" fmla="*/ 422807 h 513787"/>
                <a:gd name="connsiteX9" fmla="*/ 450223 w 602653"/>
                <a:gd name="connsiteY9" fmla="*/ 447321 h 513787"/>
                <a:gd name="connsiteX10" fmla="*/ 491727 w 602653"/>
                <a:gd name="connsiteY10" fmla="*/ 447321 h 513787"/>
                <a:gd name="connsiteX11" fmla="*/ 491727 w 602653"/>
                <a:gd name="connsiteY11" fmla="*/ 422807 h 513787"/>
                <a:gd name="connsiteX12" fmla="*/ 23536 w 602653"/>
                <a:gd name="connsiteY12" fmla="*/ 422807 h 513787"/>
                <a:gd name="connsiteX13" fmla="*/ 23536 w 602653"/>
                <a:gd name="connsiteY13" fmla="*/ 484218 h 513787"/>
                <a:gd name="connsiteX14" fmla="*/ 110341 w 602653"/>
                <a:gd name="connsiteY14" fmla="*/ 484218 h 513787"/>
                <a:gd name="connsiteX15" fmla="*/ 110341 w 602653"/>
                <a:gd name="connsiteY15" fmla="*/ 422807 h 513787"/>
                <a:gd name="connsiteX16" fmla="*/ 150327 w 602653"/>
                <a:gd name="connsiteY16" fmla="*/ 403852 h 513787"/>
                <a:gd name="connsiteX17" fmla="*/ 148809 w 602653"/>
                <a:gd name="connsiteY17" fmla="*/ 415478 h 513787"/>
                <a:gd name="connsiteX18" fmla="*/ 148303 w 602653"/>
                <a:gd name="connsiteY18" fmla="*/ 420785 h 513787"/>
                <a:gd name="connsiteX19" fmla="*/ 169814 w 602653"/>
                <a:gd name="connsiteY19" fmla="*/ 423312 h 513787"/>
                <a:gd name="connsiteX20" fmla="*/ 170320 w 602653"/>
                <a:gd name="connsiteY20" fmla="*/ 418005 h 513787"/>
                <a:gd name="connsiteX21" fmla="*/ 171839 w 602653"/>
                <a:gd name="connsiteY21" fmla="*/ 406380 h 513787"/>
                <a:gd name="connsiteX22" fmla="*/ 450223 w 602653"/>
                <a:gd name="connsiteY22" fmla="*/ 377822 h 513787"/>
                <a:gd name="connsiteX23" fmla="*/ 450223 w 602653"/>
                <a:gd name="connsiteY23" fmla="*/ 399303 h 513787"/>
                <a:gd name="connsiteX24" fmla="*/ 491727 w 602653"/>
                <a:gd name="connsiteY24" fmla="*/ 399303 h 513787"/>
                <a:gd name="connsiteX25" fmla="*/ 491727 w 602653"/>
                <a:gd name="connsiteY25" fmla="*/ 377822 h 513787"/>
                <a:gd name="connsiteX26" fmla="*/ 23536 w 602653"/>
                <a:gd name="connsiteY26" fmla="*/ 365438 h 513787"/>
                <a:gd name="connsiteX27" fmla="*/ 23536 w 602653"/>
                <a:gd name="connsiteY27" fmla="*/ 399303 h 513787"/>
                <a:gd name="connsiteX28" fmla="*/ 110341 w 602653"/>
                <a:gd name="connsiteY28" fmla="*/ 399303 h 513787"/>
                <a:gd name="connsiteX29" fmla="*/ 110341 w 602653"/>
                <a:gd name="connsiteY29" fmla="*/ 365438 h 513787"/>
                <a:gd name="connsiteX30" fmla="*/ 156401 w 602653"/>
                <a:gd name="connsiteY30" fmla="*/ 354319 h 513787"/>
                <a:gd name="connsiteX31" fmla="*/ 153111 w 602653"/>
                <a:gd name="connsiteY31" fmla="*/ 380349 h 513787"/>
                <a:gd name="connsiteX32" fmla="*/ 174623 w 602653"/>
                <a:gd name="connsiteY32" fmla="*/ 383129 h 513787"/>
                <a:gd name="connsiteX33" fmla="*/ 177913 w 602653"/>
                <a:gd name="connsiteY33" fmla="*/ 356846 h 513787"/>
                <a:gd name="connsiteX34" fmla="*/ 161210 w 602653"/>
                <a:gd name="connsiteY34" fmla="*/ 313883 h 513787"/>
                <a:gd name="connsiteX35" fmla="*/ 159185 w 602653"/>
                <a:gd name="connsiteY35" fmla="*/ 330815 h 513787"/>
                <a:gd name="connsiteX36" fmla="*/ 180697 w 602653"/>
                <a:gd name="connsiteY36" fmla="*/ 333343 h 513787"/>
                <a:gd name="connsiteX37" fmla="*/ 182721 w 602653"/>
                <a:gd name="connsiteY37" fmla="*/ 316410 h 513787"/>
                <a:gd name="connsiteX38" fmla="*/ 545893 w 602653"/>
                <a:gd name="connsiteY38" fmla="*/ 311881 h 513787"/>
                <a:gd name="connsiteX39" fmla="*/ 559070 w 602653"/>
                <a:gd name="connsiteY39" fmla="*/ 322239 h 513787"/>
                <a:gd name="connsiteX40" fmla="*/ 573007 w 602653"/>
                <a:gd name="connsiteY40" fmla="*/ 442998 h 513787"/>
                <a:gd name="connsiteX41" fmla="*/ 562618 w 602653"/>
                <a:gd name="connsiteY41" fmla="*/ 455882 h 513787"/>
                <a:gd name="connsiteX42" fmla="*/ 561097 w 602653"/>
                <a:gd name="connsiteY42" fmla="*/ 456135 h 513787"/>
                <a:gd name="connsiteX43" fmla="*/ 549441 w 602653"/>
                <a:gd name="connsiteY43" fmla="*/ 445524 h 513787"/>
                <a:gd name="connsiteX44" fmla="*/ 535504 w 602653"/>
                <a:gd name="connsiteY44" fmla="*/ 325018 h 513787"/>
                <a:gd name="connsiteX45" fmla="*/ 545893 w 602653"/>
                <a:gd name="connsiteY45" fmla="*/ 311881 h 513787"/>
                <a:gd name="connsiteX46" fmla="*/ 23536 w 602653"/>
                <a:gd name="connsiteY46" fmla="*/ 294423 h 513787"/>
                <a:gd name="connsiteX47" fmla="*/ 23536 w 602653"/>
                <a:gd name="connsiteY47" fmla="*/ 341682 h 513787"/>
                <a:gd name="connsiteX48" fmla="*/ 110341 w 602653"/>
                <a:gd name="connsiteY48" fmla="*/ 341682 h 513787"/>
                <a:gd name="connsiteX49" fmla="*/ 110341 w 602653"/>
                <a:gd name="connsiteY49" fmla="*/ 294423 h 513787"/>
                <a:gd name="connsiteX50" fmla="*/ 407453 w 602653"/>
                <a:gd name="connsiteY50" fmla="*/ 265107 h 513787"/>
                <a:gd name="connsiteX51" fmla="*/ 404416 w 602653"/>
                <a:gd name="connsiteY51" fmla="*/ 265612 h 513787"/>
                <a:gd name="connsiteX52" fmla="*/ 342412 w 602653"/>
                <a:gd name="connsiteY52" fmla="*/ 265612 h 513787"/>
                <a:gd name="connsiteX53" fmla="*/ 340894 w 602653"/>
                <a:gd name="connsiteY53" fmla="*/ 265360 h 513787"/>
                <a:gd name="connsiteX54" fmla="*/ 340894 w 602653"/>
                <a:gd name="connsiteY54" fmla="*/ 484218 h 513787"/>
                <a:gd name="connsiteX55" fmla="*/ 407453 w 602653"/>
                <a:gd name="connsiteY55" fmla="*/ 484218 h 513787"/>
                <a:gd name="connsiteX56" fmla="*/ 167283 w 602653"/>
                <a:gd name="connsiteY56" fmla="*/ 264349 h 513787"/>
                <a:gd name="connsiteX57" fmla="*/ 163993 w 602653"/>
                <a:gd name="connsiteY57" fmla="*/ 290379 h 513787"/>
                <a:gd name="connsiteX58" fmla="*/ 185505 w 602653"/>
                <a:gd name="connsiteY58" fmla="*/ 293159 h 513787"/>
                <a:gd name="connsiteX59" fmla="*/ 188795 w 602653"/>
                <a:gd name="connsiteY59" fmla="*/ 266876 h 513787"/>
                <a:gd name="connsiteX60" fmla="*/ 23536 w 602653"/>
                <a:gd name="connsiteY60" fmla="*/ 236802 h 513787"/>
                <a:gd name="connsiteX61" fmla="*/ 23536 w 602653"/>
                <a:gd name="connsiteY61" fmla="*/ 270920 h 513787"/>
                <a:gd name="connsiteX62" fmla="*/ 110341 w 602653"/>
                <a:gd name="connsiteY62" fmla="*/ 270920 h 513787"/>
                <a:gd name="connsiteX63" fmla="*/ 110341 w 602653"/>
                <a:gd name="connsiteY63" fmla="*/ 236802 h 513787"/>
                <a:gd name="connsiteX64" fmla="*/ 172092 w 602653"/>
                <a:gd name="connsiteY64" fmla="*/ 223913 h 513787"/>
                <a:gd name="connsiteX65" fmla="*/ 171586 w 602653"/>
                <a:gd name="connsiteY65" fmla="*/ 229220 h 513787"/>
                <a:gd name="connsiteX66" fmla="*/ 170067 w 602653"/>
                <a:gd name="connsiteY66" fmla="*/ 240845 h 513787"/>
                <a:gd name="connsiteX67" fmla="*/ 191579 w 602653"/>
                <a:gd name="connsiteY67" fmla="*/ 243373 h 513787"/>
                <a:gd name="connsiteX68" fmla="*/ 193097 w 602653"/>
                <a:gd name="connsiteY68" fmla="*/ 231747 h 513787"/>
                <a:gd name="connsiteX69" fmla="*/ 193603 w 602653"/>
                <a:gd name="connsiteY69" fmla="*/ 226440 h 513787"/>
                <a:gd name="connsiteX70" fmla="*/ 354307 w 602653"/>
                <a:gd name="connsiteY70" fmla="*/ 222649 h 513787"/>
                <a:gd name="connsiteX71" fmla="*/ 354307 w 602653"/>
                <a:gd name="connsiteY71" fmla="*/ 242109 h 513787"/>
                <a:gd name="connsiteX72" fmla="*/ 392774 w 602653"/>
                <a:gd name="connsiteY72" fmla="*/ 242109 h 513787"/>
                <a:gd name="connsiteX73" fmla="*/ 392774 w 602653"/>
                <a:gd name="connsiteY73" fmla="*/ 222649 h 513787"/>
                <a:gd name="connsiteX74" fmla="*/ 547404 w 602653"/>
                <a:gd name="connsiteY74" fmla="*/ 203948 h 513787"/>
                <a:gd name="connsiteX75" fmla="*/ 516529 w 602653"/>
                <a:gd name="connsiteY75" fmla="*/ 207233 h 513787"/>
                <a:gd name="connsiteX76" fmla="*/ 546898 w 602653"/>
                <a:gd name="connsiteY76" fmla="*/ 489020 h 513787"/>
                <a:gd name="connsiteX77" fmla="*/ 577773 w 602653"/>
                <a:gd name="connsiteY77" fmla="*/ 485735 h 513787"/>
                <a:gd name="connsiteX78" fmla="*/ 340894 w 602653"/>
                <a:gd name="connsiteY78" fmla="*/ 182972 h 513787"/>
                <a:gd name="connsiteX79" fmla="*/ 340894 w 602653"/>
                <a:gd name="connsiteY79" fmla="*/ 199146 h 513787"/>
                <a:gd name="connsiteX80" fmla="*/ 342412 w 602653"/>
                <a:gd name="connsiteY80" fmla="*/ 198893 h 513787"/>
                <a:gd name="connsiteX81" fmla="*/ 404416 w 602653"/>
                <a:gd name="connsiteY81" fmla="*/ 198893 h 513787"/>
                <a:gd name="connsiteX82" fmla="*/ 407453 w 602653"/>
                <a:gd name="connsiteY82" fmla="*/ 199651 h 513787"/>
                <a:gd name="connsiteX83" fmla="*/ 407453 w 602653"/>
                <a:gd name="connsiteY83" fmla="*/ 182972 h 513787"/>
                <a:gd name="connsiteX84" fmla="*/ 23536 w 602653"/>
                <a:gd name="connsiteY84" fmla="*/ 166039 h 513787"/>
                <a:gd name="connsiteX85" fmla="*/ 23536 w 602653"/>
                <a:gd name="connsiteY85" fmla="*/ 213299 h 513787"/>
                <a:gd name="connsiteX86" fmla="*/ 110341 w 602653"/>
                <a:gd name="connsiteY86" fmla="*/ 213299 h 513787"/>
                <a:gd name="connsiteX87" fmla="*/ 110341 w 602653"/>
                <a:gd name="connsiteY87" fmla="*/ 166039 h 513787"/>
                <a:gd name="connsiteX88" fmla="*/ 179431 w 602653"/>
                <a:gd name="connsiteY88" fmla="*/ 164523 h 513787"/>
                <a:gd name="connsiteX89" fmla="*/ 174876 w 602653"/>
                <a:gd name="connsiteY89" fmla="*/ 200410 h 513787"/>
                <a:gd name="connsiteX90" fmla="*/ 196387 w 602653"/>
                <a:gd name="connsiteY90" fmla="*/ 202937 h 513787"/>
                <a:gd name="connsiteX91" fmla="*/ 200943 w 602653"/>
                <a:gd name="connsiteY91" fmla="*/ 167050 h 513787"/>
                <a:gd name="connsiteX92" fmla="*/ 450223 w 602653"/>
                <a:gd name="connsiteY92" fmla="*/ 108418 h 513787"/>
                <a:gd name="connsiteX93" fmla="*/ 450223 w 602653"/>
                <a:gd name="connsiteY93" fmla="*/ 354319 h 513787"/>
                <a:gd name="connsiteX94" fmla="*/ 491727 w 602653"/>
                <a:gd name="connsiteY94" fmla="*/ 354319 h 513787"/>
                <a:gd name="connsiteX95" fmla="*/ 491727 w 602653"/>
                <a:gd name="connsiteY95" fmla="*/ 108418 h 513787"/>
                <a:gd name="connsiteX96" fmla="*/ 23536 w 602653"/>
                <a:gd name="connsiteY96" fmla="*/ 108418 h 513787"/>
                <a:gd name="connsiteX97" fmla="*/ 23536 w 602653"/>
                <a:gd name="connsiteY97" fmla="*/ 142536 h 513787"/>
                <a:gd name="connsiteX98" fmla="*/ 110341 w 602653"/>
                <a:gd name="connsiteY98" fmla="*/ 142536 h 513787"/>
                <a:gd name="connsiteX99" fmla="*/ 110341 w 602653"/>
                <a:gd name="connsiteY99" fmla="*/ 108418 h 513787"/>
                <a:gd name="connsiteX100" fmla="*/ 225744 w 602653"/>
                <a:gd name="connsiteY100" fmla="*/ 73795 h 513787"/>
                <a:gd name="connsiteX101" fmla="*/ 225744 w 602653"/>
                <a:gd name="connsiteY101" fmla="*/ 484218 h 513787"/>
                <a:gd name="connsiteX102" fmla="*/ 317358 w 602653"/>
                <a:gd name="connsiteY102" fmla="*/ 484218 h 513787"/>
                <a:gd name="connsiteX103" fmla="*/ 317358 w 602653"/>
                <a:gd name="connsiteY103" fmla="*/ 171346 h 513787"/>
                <a:gd name="connsiteX104" fmla="*/ 317358 w 602653"/>
                <a:gd name="connsiteY104" fmla="*/ 73795 h 513787"/>
                <a:gd name="connsiteX105" fmla="*/ 23536 w 602653"/>
                <a:gd name="connsiteY105" fmla="*/ 23503 h 513787"/>
                <a:gd name="connsiteX106" fmla="*/ 23536 w 602653"/>
                <a:gd name="connsiteY106" fmla="*/ 84915 h 513787"/>
                <a:gd name="connsiteX107" fmla="*/ 110341 w 602653"/>
                <a:gd name="connsiteY107" fmla="*/ 84915 h 513787"/>
                <a:gd name="connsiteX108" fmla="*/ 110341 w 602653"/>
                <a:gd name="connsiteY108" fmla="*/ 23503 h 513787"/>
                <a:gd name="connsiteX109" fmla="*/ 11895 w 602653"/>
                <a:gd name="connsiteY109" fmla="*/ 0 h 513787"/>
                <a:gd name="connsiteX110" fmla="*/ 122236 w 602653"/>
                <a:gd name="connsiteY110" fmla="*/ 0 h 513787"/>
                <a:gd name="connsiteX111" fmla="*/ 134130 w 602653"/>
                <a:gd name="connsiteY111" fmla="*/ 11878 h 513787"/>
                <a:gd name="connsiteX112" fmla="*/ 134130 w 602653"/>
                <a:gd name="connsiteY112" fmla="*/ 96793 h 513787"/>
                <a:gd name="connsiteX113" fmla="*/ 134130 w 602653"/>
                <a:gd name="connsiteY113" fmla="*/ 154161 h 513787"/>
                <a:gd name="connsiteX114" fmla="*/ 134130 w 602653"/>
                <a:gd name="connsiteY114" fmla="*/ 225177 h 513787"/>
                <a:gd name="connsiteX115" fmla="*/ 134130 w 602653"/>
                <a:gd name="connsiteY115" fmla="*/ 282798 h 513787"/>
                <a:gd name="connsiteX116" fmla="*/ 134130 w 602653"/>
                <a:gd name="connsiteY116" fmla="*/ 339661 h 513787"/>
                <a:gd name="connsiteX117" fmla="*/ 139192 w 602653"/>
                <a:gd name="connsiteY117" fmla="*/ 299225 h 513787"/>
                <a:gd name="connsiteX118" fmla="*/ 148809 w 602653"/>
                <a:gd name="connsiteY118" fmla="*/ 219617 h 513787"/>
                <a:gd name="connsiteX119" fmla="*/ 150074 w 602653"/>
                <a:gd name="connsiteY119" fmla="*/ 209255 h 513787"/>
                <a:gd name="connsiteX120" fmla="*/ 157413 w 602653"/>
                <a:gd name="connsiteY120" fmla="*/ 149865 h 513787"/>
                <a:gd name="connsiteX121" fmla="*/ 161716 w 602653"/>
                <a:gd name="connsiteY121" fmla="*/ 142031 h 513787"/>
                <a:gd name="connsiteX122" fmla="*/ 170573 w 602653"/>
                <a:gd name="connsiteY122" fmla="*/ 139503 h 513787"/>
                <a:gd name="connsiteX123" fmla="*/ 202208 w 602653"/>
                <a:gd name="connsiteY123" fmla="*/ 143547 h 513787"/>
                <a:gd name="connsiteX124" fmla="*/ 202208 w 602653"/>
                <a:gd name="connsiteY124" fmla="*/ 61917 h 513787"/>
                <a:gd name="connsiteX125" fmla="*/ 214103 w 602653"/>
                <a:gd name="connsiteY125" fmla="*/ 50292 h 513787"/>
                <a:gd name="connsiteX126" fmla="*/ 328999 w 602653"/>
                <a:gd name="connsiteY126" fmla="*/ 50292 h 513787"/>
                <a:gd name="connsiteX127" fmla="*/ 340894 w 602653"/>
                <a:gd name="connsiteY127" fmla="*/ 61917 h 513787"/>
                <a:gd name="connsiteX128" fmla="*/ 340894 w 602653"/>
                <a:gd name="connsiteY128" fmla="*/ 159468 h 513787"/>
                <a:gd name="connsiteX129" fmla="*/ 419348 w 602653"/>
                <a:gd name="connsiteY129" fmla="*/ 159468 h 513787"/>
                <a:gd name="connsiteX130" fmla="*/ 426687 w 602653"/>
                <a:gd name="connsiteY130" fmla="*/ 162248 h 513787"/>
                <a:gd name="connsiteX131" fmla="*/ 426687 w 602653"/>
                <a:gd name="connsiteY131" fmla="*/ 96793 h 513787"/>
                <a:gd name="connsiteX132" fmla="*/ 438581 w 602653"/>
                <a:gd name="connsiteY132" fmla="*/ 84915 h 513787"/>
                <a:gd name="connsiteX133" fmla="*/ 503622 w 602653"/>
                <a:gd name="connsiteY133" fmla="*/ 84915 h 513787"/>
                <a:gd name="connsiteX134" fmla="*/ 515263 w 602653"/>
                <a:gd name="connsiteY134" fmla="*/ 96793 h 513787"/>
                <a:gd name="connsiteX135" fmla="*/ 515263 w 602653"/>
                <a:gd name="connsiteY135" fmla="*/ 183730 h 513787"/>
                <a:gd name="connsiteX136" fmla="*/ 556515 w 602653"/>
                <a:gd name="connsiteY136" fmla="*/ 179181 h 513787"/>
                <a:gd name="connsiteX137" fmla="*/ 569675 w 602653"/>
                <a:gd name="connsiteY137" fmla="*/ 189795 h 513787"/>
                <a:gd name="connsiteX138" fmla="*/ 602575 w 602653"/>
                <a:gd name="connsiteY138" fmla="*/ 494833 h 513787"/>
                <a:gd name="connsiteX139" fmla="*/ 592199 w 602653"/>
                <a:gd name="connsiteY139" fmla="*/ 507974 h 513787"/>
                <a:gd name="connsiteX140" fmla="*/ 537787 w 602653"/>
                <a:gd name="connsiteY140" fmla="*/ 513787 h 513787"/>
                <a:gd name="connsiteX141" fmla="*/ 536522 w 602653"/>
                <a:gd name="connsiteY141" fmla="*/ 513787 h 513787"/>
                <a:gd name="connsiteX142" fmla="*/ 524880 w 602653"/>
                <a:gd name="connsiteY142" fmla="*/ 503425 h 513787"/>
                <a:gd name="connsiteX143" fmla="*/ 515263 w 602653"/>
                <a:gd name="connsiteY143" fmla="*/ 416236 h 513787"/>
                <a:gd name="connsiteX144" fmla="*/ 515263 w 602653"/>
                <a:gd name="connsiteY144" fmla="*/ 495844 h 513787"/>
                <a:gd name="connsiteX145" fmla="*/ 503622 w 602653"/>
                <a:gd name="connsiteY145" fmla="*/ 507722 h 513787"/>
                <a:gd name="connsiteX146" fmla="*/ 438581 w 602653"/>
                <a:gd name="connsiteY146" fmla="*/ 507722 h 513787"/>
                <a:gd name="connsiteX147" fmla="*/ 428964 w 602653"/>
                <a:gd name="connsiteY147" fmla="*/ 502415 h 513787"/>
                <a:gd name="connsiteX148" fmla="*/ 419348 w 602653"/>
                <a:gd name="connsiteY148" fmla="*/ 507722 h 513787"/>
                <a:gd name="connsiteX149" fmla="*/ 328999 w 602653"/>
                <a:gd name="connsiteY149" fmla="*/ 507722 h 513787"/>
                <a:gd name="connsiteX150" fmla="*/ 214103 w 602653"/>
                <a:gd name="connsiteY150" fmla="*/ 507722 h 513787"/>
                <a:gd name="connsiteX151" fmla="*/ 202208 w 602653"/>
                <a:gd name="connsiteY151" fmla="*/ 495844 h 513787"/>
                <a:gd name="connsiteX152" fmla="*/ 202208 w 602653"/>
                <a:gd name="connsiteY152" fmla="*/ 352044 h 513787"/>
                <a:gd name="connsiteX153" fmla="*/ 193097 w 602653"/>
                <a:gd name="connsiteY153" fmla="*/ 427608 h 513787"/>
                <a:gd name="connsiteX154" fmla="*/ 191832 w 602653"/>
                <a:gd name="connsiteY154" fmla="*/ 437970 h 513787"/>
                <a:gd name="connsiteX155" fmla="*/ 184493 w 602653"/>
                <a:gd name="connsiteY155" fmla="*/ 497360 h 513787"/>
                <a:gd name="connsiteX156" fmla="*/ 180190 w 602653"/>
                <a:gd name="connsiteY156" fmla="*/ 505195 h 513787"/>
                <a:gd name="connsiteX157" fmla="*/ 172851 w 602653"/>
                <a:gd name="connsiteY157" fmla="*/ 507722 h 513787"/>
                <a:gd name="connsiteX158" fmla="*/ 171333 w 602653"/>
                <a:gd name="connsiteY158" fmla="*/ 507722 h 513787"/>
                <a:gd name="connsiteX159" fmla="*/ 131600 w 602653"/>
                <a:gd name="connsiteY159" fmla="*/ 502920 h 513787"/>
                <a:gd name="connsiteX160" fmla="*/ 122236 w 602653"/>
                <a:gd name="connsiteY160" fmla="*/ 507722 h 513787"/>
                <a:gd name="connsiteX161" fmla="*/ 11895 w 602653"/>
                <a:gd name="connsiteY161" fmla="*/ 507722 h 513787"/>
                <a:gd name="connsiteX162" fmla="*/ 0 w 602653"/>
                <a:gd name="connsiteY162" fmla="*/ 496096 h 513787"/>
                <a:gd name="connsiteX163" fmla="*/ 0 w 602653"/>
                <a:gd name="connsiteY163" fmla="*/ 411181 h 513787"/>
                <a:gd name="connsiteX164" fmla="*/ 0 w 602653"/>
                <a:gd name="connsiteY164" fmla="*/ 353560 h 513787"/>
                <a:gd name="connsiteX165" fmla="*/ 0 w 602653"/>
                <a:gd name="connsiteY165" fmla="*/ 282798 h 513787"/>
                <a:gd name="connsiteX166" fmla="*/ 0 w 602653"/>
                <a:gd name="connsiteY166" fmla="*/ 225177 h 513787"/>
                <a:gd name="connsiteX167" fmla="*/ 0 w 602653"/>
                <a:gd name="connsiteY167" fmla="*/ 154161 h 513787"/>
                <a:gd name="connsiteX168" fmla="*/ 0 w 602653"/>
                <a:gd name="connsiteY168" fmla="*/ 96793 h 513787"/>
                <a:gd name="connsiteX169" fmla="*/ 0 w 602653"/>
                <a:gd name="connsiteY169" fmla="*/ 11878 h 513787"/>
                <a:gd name="connsiteX170" fmla="*/ 11895 w 602653"/>
                <a:gd name="connsiteY170" fmla="*/ 0 h 51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602653" h="513787">
                  <a:moveTo>
                    <a:pt x="450223" y="470824"/>
                  </a:moveTo>
                  <a:lnTo>
                    <a:pt x="450223" y="484218"/>
                  </a:lnTo>
                  <a:lnTo>
                    <a:pt x="491727" y="484218"/>
                  </a:lnTo>
                  <a:lnTo>
                    <a:pt x="491727" y="470824"/>
                  </a:lnTo>
                  <a:close/>
                  <a:moveTo>
                    <a:pt x="145266" y="444288"/>
                  </a:moveTo>
                  <a:lnTo>
                    <a:pt x="140964" y="480175"/>
                  </a:lnTo>
                  <a:lnTo>
                    <a:pt x="162475" y="482702"/>
                  </a:lnTo>
                  <a:lnTo>
                    <a:pt x="166777" y="446815"/>
                  </a:lnTo>
                  <a:close/>
                  <a:moveTo>
                    <a:pt x="450223" y="422807"/>
                  </a:moveTo>
                  <a:lnTo>
                    <a:pt x="450223" y="447321"/>
                  </a:lnTo>
                  <a:lnTo>
                    <a:pt x="491727" y="447321"/>
                  </a:lnTo>
                  <a:lnTo>
                    <a:pt x="491727" y="422807"/>
                  </a:lnTo>
                  <a:close/>
                  <a:moveTo>
                    <a:pt x="23536" y="422807"/>
                  </a:moveTo>
                  <a:lnTo>
                    <a:pt x="23536" y="484218"/>
                  </a:lnTo>
                  <a:lnTo>
                    <a:pt x="110341" y="484218"/>
                  </a:lnTo>
                  <a:lnTo>
                    <a:pt x="110341" y="422807"/>
                  </a:lnTo>
                  <a:close/>
                  <a:moveTo>
                    <a:pt x="150327" y="403852"/>
                  </a:moveTo>
                  <a:lnTo>
                    <a:pt x="148809" y="415478"/>
                  </a:lnTo>
                  <a:lnTo>
                    <a:pt x="148303" y="420785"/>
                  </a:lnTo>
                  <a:lnTo>
                    <a:pt x="169814" y="423312"/>
                  </a:lnTo>
                  <a:lnTo>
                    <a:pt x="170320" y="418005"/>
                  </a:lnTo>
                  <a:lnTo>
                    <a:pt x="171839" y="406380"/>
                  </a:lnTo>
                  <a:close/>
                  <a:moveTo>
                    <a:pt x="450223" y="377822"/>
                  </a:moveTo>
                  <a:lnTo>
                    <a:pt x="450223" y="399303"/>
                  </a:lnTo>
                  <a:lnTo>
                    <a:pt x="491727" y="399303"/>
                  </a:lnTo>
                  <a:lnTo>
                    <a:pt x="491727" y="377822"/>
                  </a:lnTo>
                  <a:close/>
                  <a:moveTo>
                    <a:pt x="23536" y="365438"/>
                  </a:moveTo>
                  <a:lnTo>
                    <a:pt x="23536" y="399303"/>
                  </a:lnTo>
                  <a:lnTo>
                    <a:pt x="110341" y="399303"/>
                  </a:lnTo>
                  <a:lnTo>
                    <a:pt x="110341" y="365438"/>
                  </a:lnTo>
                  <a:close/>
                  <a:moveTo>
                    <a:pt x="156401" y="354319"/>
                  </a:moveTo>
                  <a:lnTo>
                    <a:pt x="153111" y="380349"/>
                  </a:lnTo>
                  <a:lnTo>
                    <a:pt x="174623" y="383129"/>
                  </a:lnTo>
                  <a:lnTo>
                    <a:pt x="177913" y="356846"/>
                  </a:lnTo>
                  <a:close/>
                  <a:moveTo>
                    <a:pt x="161210" y="313883"/>
                  </a:moveTo>
                  <a:lnTo>
                    <a:pt x="159185" y="330815"/>
                  </a:lnTo>
                  <a:lnTo>
                    <a:pt x="180697" y="333343"/>
                  </a:lnTo>
                  <a:lnTo>
                    <a:pt x="182721" y="316410"/>
                  </a:lnTo>
                  <a:close/>
                  <a:moveTo>
                    <a:pt x="545893" y="311881"/>
                  </a:moveTo>
                  <a:cubicBezTo>
                    <a:pt x="552482" y="311123"/>
                    <a:pt x="558310" y="315923"/>
                    <a:pt x="559070" y="322239"/>
                  </a:cubicBezTo>
                  <a:lnTo>
                    <a:pt x="573007" y="442998"/>
                  </a:lnTo>
                  <a:cubicBezTo>
                    <a:pt x="573767" y="449314"/>
                    <a:pt x="568952" y="455125"/>
                    <a:pt x="562618" y="455882"/>
                  </a:cubicBezTo>
                  <a:cubicBezTo>
                    <a:pt x="562111" y="456135"/>
                    <a:pt x="561604" y="456135"/>
                    <a:pt x="561097" y="456135"/>
                  </a:cubicBezTo>
                  <a:cubicBezTo>
                    <a:pt x="555269" y="456135"/>
                    <a:pt x="550201" y="451588"/>
                    <a:pt x="549441" y="445524"/>
                  </a:cubicBezTo>
                  <a:lnTo>
                    <a:pt x="535504" y="325018"/>
                  </a:lnTo>
                  <a:cubicBezTo>
                    <a:pt x="534744" y="318450"/>
                    <a:pt x="539305" y="312639"/>
                    <a:pt x="545893" y="311881"/>
                  </a:cubicBezTo>
                  <a:close/>
                  <a:moveTo>
                    <a:pt x="23536" y="294423"/>
                  </a:moveTo>
                  <a:lnTo>
                    <a:pt x="23536" y="341682"/>
                  </a:lnTo>
                  <a:lnTo>
                    <a:pt x="110341" y="341682"/>
                  </a:lnTo>
                  <a:lnTo>
                    <a:pt x="110341" y="294423"/>
                  </a:lnTo>
                  <a:close/>
                  <a:moveTo>
                    <a:pt x="407453" y="265107"/>
                  </a:moveTo>
                  <a:cubicBezTo>
                    <a:pt x="406441" y="265360"/>
                    <a:pt x="405428" y="265612"/>
                    <a:pt x="404416" y="265612"/>
                  </a:cubicBezTo>
                  <a:lnTo>
                    <a:pt x="342412" y="265612"/>
                  </a:lnTo>
                  <a:cubicBezTo>
                    <a:pt x="341906" y="265612"/>
                    <a:pt x="341400" y="265360"/>
                    <a:pt x="340894" y="265360"/>
                  </a:cubicBezTo>
                  <a:lnTo>
                    <a:pt x="340894" y="484218"/>
                  </a:lnTo>
                  <a:lnTo>
                    <a:pt x="407453" y="484218"/>
                  </a:lnTo>
                  <a:close/>
                  <a:moveTo>
                    <a:pt x="167283" y="264349"/>
                  </a:moveTo>
                  <a:lnTo>
                    <a:pt x="163993" y="290379"/>
                  </a:lnTo>
                  <a:lnTo>
                    <a:pt x="185505" y="293159"/>
                  </a:lnTo>
                  <a:lnTo>
                    <a:pt x="188795" y="266876"/>
                  </a:lnTo>
                  <a:close/>
                  <a:moveTo>
                    <a:pt x="23536" y="236802"/>
                  </a:moveTo>
                  <a:lnTo>
                    <a:pt x="23536" y="270920"/>
                  </a:lnTo>
                  <a:lnTo>
                    <a:pt x="110341" y="270920"/>
                  </a:lnTo>
                  <a:lnTo>
                    <a:pt x="110341" y="236802"/>
                  </a:lnTo>
                  <a:close/>
                  <a:moveTo>
                    <a:pt x="172092" y="223913"/>
                  </a:moveTo>
                  <a:lnTo>
                    <a:pt x="171586" y="229220"/>
                  </a:lnTo>
                  <a:lnTo>
                    <a:pt x="170067" y="240845"/>
                  </a:lnTo>
                  <a:lnTo>
                    <a:pt x="191579" y="243373"/>
                  </a:lnTo>
                  <a:lnTo>
                    <a:pt x="193097" y="231747"/>
                  </a:lnTo>
                  <a:lnTo>
                    <a:pt x="193603" y="226440"/>
                  </a:lnTo>
                  <a:close/>
                  <a:moveTo>
                    <a:pt x="354307" y="222649"/>
                  </a:moveTo>
                  <a:lnTo>
                    <a:pt x="354307" y="242109"/>
                  </a:lnTo>
                  <a:lnTo>
                    <a:pt x="392774" y="242109"/>
                  </a:lnTo>
                  <a:lnTo>
                    <a:pt x="392774" y="222649"/>
                  </a:lnTo>
                  <a:close/>
                  <a:moveTo>
                    <a:pt x="547404" y="203948"/>
                  </a:moveTo>
                  <a:lnTo>
                    <a:pt x="516529" y="207233"/>
                  </a:lnTo>
                  <a:lnTo>
                    <a:pt x="546898" y="489020"/>
                  </a:lnTo>
                  <a:lnTo>
                    <a:pt x="577773" y="485735"/>
                  </a:lnTo>
                  <a:close/>
                  <a:moveTo>
                    <a:pt x="340894" y="182972"/>
                  </a:moveTo>
                  <a:lnTo>
                    <a:pt x="340894" y="199146"/>
                  </a:lnTo>
                  <a:cubicBezTo>
                    <a:pt x="341400" y="199146"/>
                    <a:pt x="341906" y="198893"/>
                    <a:pt x="342412" y="198893"/>
                  </a:cubicBezTo>
                  <a:lnTo>
                    <a:pt x="404416" y="198893"/>
                  </a:lnTo>
                  <a:cubicBezTo>
                    <a:pt x="405428" y="198893"/>
                    <a:pt x="406441" y="199399"/>
                    <a:pt x="407453" y="199651"/>
                  </a:cubicBezTo>
                  <a:lnTo>
                    <a:pt x="407453" y="182972"/>
                  </a:lnTo>
                  <a:close/>
                  <a:moveTo>
                    <a:pt x="23536" y="166039"/>
                  </a:moveTo>
                  <a:lnTo>
                    <a:pt x="23536" y="213299"/>
                  </a:lnTo>
                  <a:lnTo>
                    <a:pt x="110341" y="213299"/>
                  </a:lnTo>
                  <a:lnTo>
                    <a:pt x="110341" y="166039"/>
                  </a:lnTo>
                  <a:close/>
                  <a:moveTo>
                    <a:pt x="179431" y="164523"/>
                  </a:moveTo>
                  <a:lnTo>
                    <a:pt x="174876" y="200410"/>
                  </a:lnTo>
                  <a:lnTo>
                    <a:pt x="196387" y="202937"/>
                  </a:lnTo>
                  <a:lnTo>
                    <a:pt x="200943" y="167050"/>
                  </a:lnTo>
                  <a:close/>
                  <a:moveTo>
                    <a:pt x="450223" y="108418"/>
                  </a:moveTo>
                  <a:lnTo>
                    <a:pt x="450223" y="354319"/>
                  </a:lnTo>
                  <a:lnTo>
                    <a:pt x="491727" y="354319"/>
                  </a:lnTo>
                  <a:lnTo>
                    <a:pt x="491727" y="108418"/>
                  </a:lnTo>
                  <a:close/>
                  <a:moveTo>
                    <a:pt x="23536" y="108418"/>
                  </a:moveTo>
                  <a:lnTo>
                    <a:pt x="23536" y="142536"/>
                  </a:lnTo>
                  <a:lnTo>
                    <a:pt x="110341" y="142536"/>
                  </a:lnTo>
                  <a:lnTo>
                    <a:pt x="110341" y="108418"/>
                  </a:lnTo>
                  <a:close/>
                  <a:moveTo>
                    <a:pt x="225744" y="73795"/>
                  </a:moveTo>
                  <a:lnTo>
                    <a:pt x="225744" y="484218"/>
                  </a:lnTo>
                  <a:lnTo>
                    <a:pt x="317358" y="484218"/>
                  </a:lnTo>
                  <a:lnTo>
                    <a:pt x="317358" y="171346"/>
                  </a:lnTo>
                  <a:lnTo>
                    <a:pt x="317358" y="73795"/>
                  </a:lnTo>
                  <a:close/>
                  <a:moveTo>
                    <a:pt x="23536" y="23503"/>
                  </a:moveTo>
                  <a:lnTo>
                    <a:pt x="23536" y="84915"/>
                  </a:lnTo>
                  <a:lnTo>
                    <a:pt x="110341" y="84915"/>
                  </a:lnTo>
                  <a:lnTo>
                    <a:pt x="110341" y="23503"/>
                  </a:lnTo>
                  <a:close/>
                  <a:moveTo>
                    <a:pt x="11895" y="0"/>
                  </a:moveTo>
                  <a:lnTo>
                    <a:pt x="122236" y="0"/>
                  </a:lnTo>
                  <a:cubicBezTo>
                    <a:pt x="128816" y="0"/>
                    <a:pt x="134130" y="5307"/>
                    <a:pt x="134130" y="11878"/>
                  </a:cubicBezTo>
                  <a:lnTo>
                    <a:pt x="134130" y="96793"/>
                  </a:lnTo>
                  <a:lnTo>
                    <a:pt x="134130" y="154161"/>
                  </a:lnTo>
                  <a:lnTo>
                    <a:pt x="134130" y="225177"/>
                  </a:lnTo>
                  <a:lnTo>
                    <a:pt x="134130" y="282798"/>
                  </a:lnTo>
                  <a:lnTo>
                    <a:pt x="134130" y="339661"/>
                  </a:lnTo>
                  <a:lnTo>
                    <a:pt x="139192" y="299225"/>
                  </a:lnTo>
                  <a:lnTo>
                    <a:pt x="148809" y="219617"/>
                  </a:lnTo>
                  <a:lnTo>
                    <a:pt x="150074" y="209255"/>
                  </a:lnTo>
                  <a:lnTo>
                    <a:pt x="157413" y="149865"/>
                  </a:lnTo>
                  <a:cubicBezTo>
                    <a:pt x="157667" y="146832"/>
                    <a:pt x="159185" y="144052"/>
                    <a:pt x="161716" y="142031"/>
                  </a:cubicBezTo>
                  <a:cubicBezTo>
                    <a:pt x="164247" y="140009"/>
                    <a:pt x="167283" y="139251"/>
                    <a:pt x="170573" y="139503"/>
                  </a:cubicBezTo>
                  <a:lnTo>
                    <a:pt x="202208" y="143547"/>
                  </a:lnTo>
                  <a:lnTo>
                    <a:pt x="202208" y="61917"/>
                  </a:lnTo>
                  <a:cubicBezTo>
                    <a:pt x="202208" y="55599"/>
                    <a:pt x="207523" y="50292"/>
                    <a:pt x="214103" y="50292"/>
                  </a:cubicBezTo>
                  <a:lnTo>
                    <a:pt x="328999" y="50292"/>
                  </a:lnTo>
                  <a:cubicBezTo>
                    <a:pt x="335579" y="50292"/>
                    <a:pt x="340894" y="55599"/>
                    <a:pt x="340894" y="61917"/>
                  </a:cubicBezTo>
                  <a:lnTo>
                    <a:pt x="340894" y="159468"/>
                  </a:lnTo>
                  <a:lnTo>
                    <a:pt x="419348" y="159468"/>
                  </a:lnTo>
                  <a:cubicBezTo>
                    <a:pt x="422131" y="159468"/>
                    <a:pt x="424662" y="160479"/>
                    <a:pt x="426687" y="162248"/>
                  </a:cubicBezTo>
                  <a:lnTo>
                    <a:pt x="426687" y="96793"/>
                  </a:lnTo>
                  <a:cubicBezTo>
                    <a:pt x="426687" y="90222"/>
                    <a:pt x="432001" y="84915"/>
                    <a:pt x="438581" y="84915"/>
                  </a:cubicBezTo>
                  <a:lnTo>
                    <a:pt x="503622" y="84915"/>
                  </a:lnTo>
                  <a:cubicBezTo>
                    <a:pt x="509949" y="84915"/>
                    <a:pt x="515263" y="90222"/>
                    <a:pt x="515263" y="96793"/>
                  </a:cubicBezTo>
                  <a:lnTo>
                    <a:pt x="515263" y="183730"/>
                  </a:lnTo>
                  <a:lnTo>
                    <a:pt x="556515" y="179181"/>
                  </a:lnTo>
                  <a:cubicBezTo>
                    <a:pt x="563095" y="178423"/>
                    <a:pt x="568916" y="183224"/>
                    <a:pt x="569675" y="189795"/>
                  </a:cubicBezTo>
                  <a:lnTo>
                    <a:pt x="602575" y="494833"/>
                  </a:lnTo>
                  <a:cubicBezTo>
                    <a:pt x="603334" y="501404"/>
                    <a:pt x="598526" y="507216"/>
                    <a:pt x="592199" y="507974"/>
                  </a:cubicBezTo>
                  <a:lnTo>
                    <a:pt x="537787" y="513787"/>
                  </a:lnTo>
                  <a:cubicBezTo>
                    <a:pt x="537281" y="513787"/>
                    <a:pt x="537028" y="513787"/>
                    <a:pt x="536522" y="513787"/>
                  </a:cubicBezTo>
                  <a:cubicBezTo>
                    <a:pt x="530448" y="513787"/>
                    <a:pt x="525386" y="509491"/>
                    <a:pt x="524880" y="503425"/>
                  </a:cubicBezTo>
                  <a:lnTo>
                    <a:pt x="515263" y="416236"/>
                  </a:lnTo>
                  <a:lnTo>
                    <a:pt x="515263" y="495844"/>
                  </a:lnTo>
                  <a:cubicBezTo>
                    <a:pt x="515263" y="502415"/>
                    <a:pt x="509949" y="507722"/>
                    <a:pt x="503622" y="507722"/>
                  </a:cubicBezTo>
                  <a:lnTo>
                    <a:pt x="438581" y="507722"/>
                  </a:lnTo>
                  <a:cubicBezTo>
                    <a:pt x="434532" y="507722"/>
                    <a:pt x="430989" y="505700"/>
                    <a:pt x="428964" y="502415"/>
                  </a:cubicBezTo>
                  <a:cubicBezTo>
                    <a:pt x="426687" y="505700"/>
                    <a:pt x="423397" y="507722"/>
                    <a:pt x="419348" y="507722"/>
                  </a:cubicBezTo>
                  <a:lnTo>
                    <a:pt x="328999" y="507722"/>
                  </a:lnTo>
                  <a:lnTo>
                    <a:pt x="214103" y="507722"/>
                  </a:lnTo>
                  <a:cubicBezTo>
                    <a:pt x="207523" y="507722"/>
                    <a:pt x="202208" y="502415"/>
                    <a:pt x="202208" y="495844"/>
                  </a:cubicBezTo>
                  <a:lnTo>
                    <a:pt x="202208" y="352044"/>
                  </a:lnTo>
                  <a:lnTo>
                    <a:pt x="193097" y="427608"/>
                  </a:lnTo>
                  <a:lnTo>
                    <a:pt x="191832" y="437970"/>
                  </a:lnTo>
                  <a:lnTo>
                    <a:pt x="184493" y="497360"/>
                  </a:lnTo>
                  <a:cubicBezTo>
                    <a:pt x="184240" y="500393"/>
                    <a:pt x="182468" y="503425"/>
                    <a:pt x="180190" y="505195"/>
                  </a:cubicBezTo>
                  <a:cubicBezTo>
                    <a:pt x="177913" y="506964"/>
                    <a:pt x="175382" y="507722"/>
                    <a:pt x="172851" y="507722"/>
                  </a:cubicBezTo>
                  <a:cubicBezTo>
                    <a:pt x="172345" y="507722"/>
                    <a:pt x="171839" y="507722"/>
                    <a:pt x="171333" y="507722"/>
                  </a:cubicBezTo>
                  <a:lnTo>
                    <a:pt x="131600" y="502920"/>
                  </a:lnTo>
                  <a:cubicBezTo>
                    <a:pt x="129322" y="505700"/>
                    <a:pt x="126032" y="507722"/>
                    <a:pt x="122236" y="507722"/>
                  </a:cubicBezTo>
                  <a:lnTo>
                    <a:pt x="11895" y="507722"/>
                  </a:lnTo>
                  <a:cubicBezTo>
                    <a:pt x="5315" y="507722"/>
                    <a:pt x="0" y="502415"/>
                    <a:pt x="0" y="496096"/>
                  </a:cubicBezTo>
                  <a:lnTo>
                    <a:pt x="0" y="411181"/>
                  </a:lnTo>
                  <a:lnTo>
                    <a:pt x="0" y="353560"/>
                  </a:lnTo>
                  <a:lnTo>
                    <a:pt x="0" y="282798"/>
                  </a:lnTo>
                  <a:lnTo>
                    <a:pt x="0" y="225177"/>
                  </a:lnTo>
                  <a:lnTo>
                    <a:pt x="0" y="154161"/>
                  </a:lnTo>
                  <a:lnTo>
                    <a:pt x="0" y="96793"/>
                  </a:lnTo>
                  <a:lnTo>
                    <a:pt x="0" y="11878"/>
                  </a:lnTo>
                  <a:cubicBezTo>
                    <a:pt x="0" y="5307"/>
                    <a:pt x="5315" y="0"/>
                    <a:pt x="11895" y="0"/>
                  </a:cubicBezTo>
                  <a:close/>
                </a:path>
              </a:pathLst>
            </a:custGeom>
            <a:solidFill>
              <a:schemeClr val="accent4"/>
            </a:solidFill>
            <a:ln>
              <a:noFill/>
            </a:ln>
          </p:spPr>
        </p:sp>
        <p:sp>
          <p:nvSpPr>
            <p:cNvPr id="32" name="文本占位符 11"/>
            <p:cNvSpPr txBox="1"/>
            <p:nvPr/>
          </p:nvSpPr>
          <p:spPr>
            <a:xfrm>
              <a:off x="5682593" y="3862665"/>
              <a:ext cx="5919985" cy="546127"/>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rPr>
                <a:t>课题的主要内容&amp;课题任务</a:t>
              </a:r>
              <a:endParaRPr kumimoji="0" lang="en-US" altLang="zh-CN" sz="2800" b="0" i="0" u="none" strike="noStrike" kern="1200" cap="none" spc="0" normalizeH="0" baseline="0" noProof="0" dirty="0">
                <a:ln>
                  <a:noFill/>
                </a:ln>
                <a:solidFill>
                  <a:schemeClr val="accent3"/>
                </a:solidFill>
                <a:effectLst/>
                <a:uLnTx/>
                <a:uFillTx/>
                <a:latin typeface="Century Gothic" panose="020B0502020202020204" pitchFamily="34" charset="0"/>
                <a:ea typeface="微软雅黑 Light" panose="020B0502040204020203" pitchFamily="34" charset="-122"/>
                <a:sym typeface="+mn-lt"/>
              </a:endParaRPr>
            </a:p>
          </p:txBody>
        </p:sp>
        <p:sp>
          <p:nvSpPr>
            <p:cNvPr id="33" name="文本占位符 12"/>
            <p:cNvSpPr txBox="1"/>
            <p:nvPr/>
          </p:nvSpPr>
          <p:spPr>
            <a:xfrm>
              <a:off x="6547220" y="2859854"/>
              <a:ext cx="4190733" cy="795391"/>
            </a:xfrm>
            <a:prstGeom prst="rect">
              <a:avLst/>
            </a:prstGeom>
          </p:spPr>
          <p:txBody>
            <a:bodyPr vert="horz" lIns="0" tIns="0" rIns="0" bIns="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4000" b="1" kern="1200">
                  <a:solidFill>
                    <a:schemeClr val="tx1">
                      <a:lumMod val="75000"/>
                      <a:lumOff val="25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20000"/>
                </a:lnSpc>
              </a:pPr>
              <a:r>
                <a:rPr lang="zh-CN" altLang="en-US" dirty="0">
                  <a:latin typeface="微软雅黑" panose="020B0503020204020204" pitchFamily="34" charset="-122"/>
                  <a:cs typeface="+mn-ea"/>
                  <a:sym typeface="+mn-lt"/>
                </a:rPr>
                <a:t>目前完成的工作</a:t>
              </a:r>
              <a:endParaRPr kumimoji="0" lang="zh-CN" altLang="en-US" sz="4000" b="1" i="0" u="none" strike="noStrike" kern="1200" cap="none" spc="0" normalizeH="0" noProof="0" dirty="0">
                <a:ln>
                  <a:noFill/>
                </a:ln>
                <a:solidFill>
                  <a:schemeClr val="tx1"/>
                </a:solidFill>
                <a:effectLst/>
                <a:uLnTx/>
                <a:uFillTx/>
                <a:latin typeface="微软雅黑" panose="020B0503020204020204" pitchFamily="34" charset="-122"/>
                <a:ea typeface="微软雅黑" panose="020B0503020204020204" pitchFamily="34" charset="-122"/>
                <a:cs typeface="+mn-cs"/>
                <a:sym typeface="+mn-lt"/>
              </a:endParaRPr>
            </a:p>
          </p:txBody>
        </p:sp>
      </p:gr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319214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毕设目标描述：把小车的控制模块与车载自组网通信模块整合成一个整体，使得车载自组网通信模块可以利用小车的传感器，小车可以利用车载自组网通信模块与外界进行通信。</a:t>
            </a:r>
            <a:endParaRPr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小车：有GPS传感器、运动控制机构、基于Zigbee的无线通信；</a:t>
            </a:r>
            <a:endParaRPr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车载自组网通信模块：支持TDMA的时隙分配和协调；</a:t>
            </a:r>
            <a:endParaRPr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altLang="zh-CN" sz="2200" dirty="0">
              <a:latin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课题主要</a:t>
            </a:r>
            <a:r>
              <a:rPr dirty="0">
                <a:cs typeface="+mn-ea"/>
                <a:sym typeface="+mn-lt"/>
              </a:rPr>
              <a:t>任务</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464375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随着科技与计算机产业的快速发展，作为智能交通系统重要基础之一的车辆自组网概念在这种需求背景下提出的。车载自组网是专门为车辆间通信而设计的自组织网络，它创造性地将自组网技术应用于车辆间通信，使司机能够在超视距的范围内获得其他车辆的状况信息（如车速、方向、位置、刹车板压力等）和实时路况信息。车载自组网的设计目标是建立一个车辆间通信的平台，不仅提高交通效率，还为司机的通行带来可靠安全和多重便利，使旅行者更加舒适。在2003 年 ITU-T 的汽车通信标准化会议上,各国专家提出的车用自组织网络(VANET，vehicle ad-hoc networks)技术有望将交通事故带来的损失降低 50%。由此不难看出，自组网在车辆产业中具有的优势。</a:t>
            </a:r>
            <a:endParaRPr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课题</a:t>
            </a:r>
            <a:r>
              <a:rPr dirty="0">
                <a:cs typeface="+mn-ea"/>
                <a:sym typeface="+mn-lt"/>
              </a:rPr>
              <a:t>背景</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244411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sz="2200" dirty="0">
                <a:latin typeface="+mn-ea"/>
                <a:ea typeface="+mn-ea"/>
              </a:rPr>
              <a:t>而随着近些年车辆自组网的快速发展，更多的相关应用也由此提出。传统的车辆自组网是与车辆控制系统分开的，而如果二者能够结合在一起，由车辆自组网的网络实现车辆控制这一概念，将会有着重大的意义。这包括能够快速经由单个车辆来控制常规信号无法达到的车辆等等。因此，本文将进行该项目的研究。</a:t>
            </a:r>
            <a:endParaRPr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课题</a:t>
            </a:r>
            <a:r>
              <a:rPr dirty="0">
                <a:cs typeface="+mn-ea"/>
                <a:sym typeface="+mn-lt"/>
              </a:rPr>
              <a:t>背景</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290639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1. </a:t>
            </a:r>
            <a:r>
              <a:rPr lang="zh-CN" altLang="en-US" sz="2200" dirty="0">
                <a:latin typeface="+mn-ea"/>
                <a:ea typeface="+mn-ea"/>
              </a:rPr>
              <a:t>文献</a:t>
            </a:r>
            <a:r>
              <a:rPr lang="zh-CN" altLang="en-US" sz="2200" dirty="0">
                <a:latin typeface="+mn-ea"/>
                <a:ea typeface="+mn-ea"/>
              </a:rPr>
              <a:t>翻译</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2. </a:t>
            </a:r>
            <a:r>
              <a:rPr lang="zh-CN" altLang="en-US" sz="2200" dirty="0">
                <a:latin typeface="+mn-ea"/>
                <a:ea typeface="+mn-ea"/>
              </a:rPr>
              <a:t>相关研究进展</a:t>
            </a:r>
            <a:r>
              <a:rPr lang="zh-CN" altLang="en-US" sz="2200" dirty="0">
                <a:latin typeface="+mn-ea"/>
                <a:ea typeface="+mn-ea"/>
              </a:rPr>
              <a:t>调查</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3. Mission Plan </a:t>
            </a:r>
            <a:r>
              <a:rPr lang="zh-CN" altLang="en-US" sz="2200" dirty="0">
                <a:latin typeface="+mn-ea"/>
                <a:ea typeface="+mn-ea"/>
              </a:rPr>
              <a:t>掌握及</a:t>
            </a:r>
            <a:r>
              <a:rPr lang="zh-CN" altLang="en-US" sz="2200" dirty="0">
                <a:latin typeface="+mn-ea"/>
                <a:ea typeface="+mn-ea"/>
              </a:rPr>
              <a:t>学习</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4. Ardupilot </a:t>
            </a:r>
            <a:r>
              <a:rPr lang="zh-CN" altLang="en-US" sz="2200" dirty="0">
                <a:latin typeface="+mn-ea"/>
                <a:ea typeface="+mn-ea"/>
              </a:rPr>
              <a:t>开源代码</a:t>
            </a:r>
            <a:r>
              <a:rPr lang="zh-CN" altLang="en-US" sz="2200" dirty="0">
                <a:latin typeface="+mn-ea"/>
                <a:ea typeface="+mn-ea"/>
              </a:rPr>
              <a:t>解析</a:t>
            </a:r>
            <a:endParaRPr lang="zh-CN" alt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altLang="zh-CN" sz="2200" dirty="0">
                <a:latin typeface="+mn-ea"/>
                <a:ea typeface="+mn-ea"/>
              </a:rPr>
              <a:t>5. </a:t>
            </a:r>
            <a:r>
              <a:rPr lang="zh-CN" altLang="en-US" sz="2200" dirty="0">
                <a:latin typeface="+mn-ea"/>
                <a:ea typeface="+mn-ea"/>
              </a:rPr>
              <a:t>整体方案</a:t>
            </a:r>
            <a:r>
              <a:rPr lang="zh-CN" altLang="en-US" sz="2200" dirty="0">
                <a:latin typeface="+mn-ea"/>
                <a:ea typeface="+mn-ea"/>
              </a:rPr>
              <a:t>设计</a:t>
            </a:r>
            <a:endParaRPr lang="zh-CN" alt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目前完成的</a:t>
            </a:r>
            <a:r>
              <a:rPr dirty="0">
                <a:cs typeface="+mn-ea"/>
                <a:sym typeface="+mn-lt"/>
              </a:rPr>
              <a:t>工作</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3939540"/>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飞行计划文件（航迹文件）</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飞行计划文件本质就是存储一系列有序迹点（Waypoints)的普通文本文件。在自动飞行模式下仿真时会读取此文件，并按照迹点控制飞行。</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此文件通过QGC WPL 110开始；</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之后是一系列迹点，第一个迹点为home location；</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每一行迹点包括12个数值，分别为，</a:t>
            </a:r>
            <a:endParaRPr 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开源代码</a:t>
            </a:r>
            <a:r>
              <a:rPr dirty="0">
                <a:cs typeface="+mn-ea"/>
                <a:sym typeface="+mn-lt"/>
              </a:rPr>
              <a:t>解析</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76378" y="1673522"/>
            <a:ext cx="10498347" cy="4533265"/>
          </a:xfrm>
          <a:prstGeom prst="rect">
            <a:avLst/>
          </a:prstGeom>
          <a:noFill/>
        </p:spPr>
        <p:txBody>
          <a:bodyPr wrap="square" rtlCol="0">
            <a:spAutoFit/>
          </a:bodyPr>
          <a:lstStyle/>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迹点序号</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当前迹点，一般在home location设置为1，其余waypoint设置为0</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坐标系，当设置为0时采用绝对高度，为1时采用相对高度</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迹点类型（命令），例如22为自动起飞模式，16为导航向此迹点，21为自动降落等等</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4个命令相关参数，这四个参数与迹点类型相关</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3个坐标值，经纬度和高度</a:t>
            </a:r>
            <a:endParaRPr lang="en-US" sz="2200" dirty="0">
              <a:latin typeface="+mn-ea"/>
              <a:ea typeface="+mn-ea"/>
            </a:endParaRPr>
          </a:p>
          <a:p>
            <a:pPr marL="342900" indent="-342900" algn="just" eaLnBrk="1">
              <a:lnSpc>
                <a:spcPct val="130000"/>
              </a:lnSpc>
              <a:spcBef>
                <a:spcPts val="600"/>
              </a:spcBef>
              <a:spcAft>
                <a:spcPts val="600"/>
              </a:spcAft>
              <a:buClr>
                <a:schemeClr val="tx2"/>
              </a:buClr>
              <a:buFont typeface="Wingdings" panose="05000000000000000000" pitchFamily="2" charset="2"/>
              <a:buChar char="n"/>
            </a:pPr>
            <a:r>
              <a:rPr lang="en-US" sz="2200" dirty="0">
                <a:latin typeface="+mn-ea"/>
                <a:ea typeface="+mn-ea"/>
              </a:rPr>
              <a:t>迹点连续运行，设置为1，迹点会被连续读取</a:t>
            </a:r>
            <a:endParaRPr lang="en-US" sz="2200" dirty="0">
              <a:latin typeface="+mn-ea"/>
              <a:ea typeface="+mn-ea"/>
            </a:endParaRPr>
          </a:p>
        </p:txBody>
      </p:sp>
      <p:sp>
        <p:nvSpPr>
          <p:cNvPr id="9" name="标题 8"/>
          <p:cNvSpPr>
            <a:spLocks noGrp="1"/>
          </p:cNvSpPr>
          <p:nvPr>
            <p:ph type="title"/>
          </p:nvPr>
        </p:nvSpPr>
        <p:spPr>
          <a:xfrm>
            <a:off x="1606550" y="345305"/>
            <a:ext cx="8643848" cy="478155"/>
          </a:xfrm>
        </p:spPr>
        <p:txBody>
          <a:bodyPr/>
          <a:lstStyle/>
          <a:p>
            <a:r>
              <a:rPr dirty="0">
                <a:cs typeface="+mn-ea"/>
                <a:sym typeface="+mn-lt"/>
              </a:rPr>
              <a:t>开源代码</a:t>
            </a:r>
            <a:r>
              <a:rPr dirty="0">
                <a:cs typeface="+mn-ea"/>
                <a:sym typeface="+mn-lt"/>
              </a:rPr>
              <a:t>解析</a:t>
            </a:r>
            <a:endParaRPr dirty="0">
              <a:cs typeface="+mn-ea"/>
              <a:sym typeface="+mn-lt"/>
            </a:endParaRPr>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Tree>
  </p:cSld>
  <p:clrMapOvr>
    <a:masterClrMapping/>
  </p:clrMapOvr>
  <p:transition spd="med">
    <p:pull/>
  </p:transition>
</p:sld>
</file>

<file path=ppt/tags/tag1.xml><?xml version="1.0" encoding="utf-8"?>
<p:tagLst xmlns:p="http://schemas.openxmlformats.org/presentationml/2006/main">
  <p:tag name="PA" val="v5.1.2"/>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1641</Words>
  <Application>WPS 演示</Application>
  <PresentationFormat>宽屏</PresentationFormat>
  <Paragraphs>122</Paragraphs>
  <Slides>14</Slides>
  <Notes>582</Notes>
  <HiddenSlides>0</HiddenSlides>
  <MMClips>0</MMClips>
  <ScaleCrop>false</ScaleCrop>
  <HeadingPairs>
    <vt:vector size="6" baseType="variant">
      <vt:variant>
        <vt:lpstr>已用的字体</vt:lpstr>
      </vt:variant>
      <vt:variant>
        <vt:i4>9</vt:i4>
      </vt:variant>
      <vt:variant>
        <vt:lpstr>主题</vt:lpstr>
      </vt:variant>
      <vt:variant>
        <vt:i4>18</vt:i4>
      </vt:variant>
      <vt:variant>
        <vt:lpstr>幻灯片标题</vt:lpstr>
      </vt:variant>
      <vt:variant>
        <vt:i4>14</vt:i4>
      </vt:variant>
    </vt:vector>
  </HeadingPairs>
  <TitlesOfParts>
    <vt:vector size="41" baseType="lpstr">
      <vt:lpstr>Arial</vt:lpstr>
      <vt:lpstr>宋体</vt:lpstr>
      <vt:lpstr>Wingdings</vt:lpstr>
      <vt:lpstr>Century Gothic</vt:lpstr>
      <vt:lpstr>微软雅黑</vt:lpstr>
      <vt:lpstr>微软雅黑 Light</vt:lpstr>
      <vt:lpstr>Wingdings 3</vt:lpstr>
      <vt:lpstr>Arial</vt:lpstr>
      <vt:lpstr>Arial Unicode MS</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车载自组网的通信和控制模块设计和实现</vt:lpstr>
      <vt:lpstr>PowerPoint 演示文稿</vt:lpstr>
      <vt:lpstr>PowerPoint 演示文稿</vt:lpstr>
      <vt:lpstr>课题主要任务</vt:lpstr>
      <vt:lpstr>课题背景</vt:lpstr>
      <vt:lpstr>课题背景</vt:lpstr>
      <vt:lpstr>课题背景</vt:lpstr>
      <vt:lpstr>目前完成的工作</vt:lpstr>
      <vt:lpstr>开源代码解析</vt:lpstr>
      <vt:lpstr>开源代码解析</vt:lpstr>
      <vt:lpstr>开源代码解析</vt:lpstr>
      <vt:lpstr>PowerPoint 演示文稿</vt:lpstr>
      <vt:lpstr>预期能够达到的研究目标</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陈</cp:lastModifiedBy>
  <cp:revision>613</cp:revision>
  <dcterms:created xsi:type="dcterms:W3CDTF">2016-11-28T11:30:00Z</dcterms:created>
  <dcterms:modified xsi:type="dcterms:W3CDTF">2022-04-05T09:21:09Z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95F350C1690B4F278B858047E7E8399E</vt:lpwstr>
  </property>
  <property fmtid="{D5CDD505-2E9C-101B-9397-08002B2CF9AE}" pid="12" name="KSOProductBuildVer">
    <vt:lpwstr>2052-11.1.0.11365</vt:lpwstr>
  </property>
</Properties>
</file>